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8" r:id="rId1"/>
  </p:sldMasterIdLst>
  <p:sldIdLst>
    <p:sldId id="256" r:id="rId2"/>
    <p:sldId id="257" r:id="rId3"/>
    <p:sldId id="258" r:id="rId4"/>
    <p:sldId id="259" r:id="rId5"/>
    <p:sldId id="260" r:id="rId6"/>
    <p:sldId id="265"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27"/>
  </p:normalViewPr>
  <p:slideViewPr>
    <p:cSldViewPr snapToGrid="0">
      <p:cViewPr varScale="1">
        <p:scale>
          <a:sx n="99" d="100"/>
          <a:sy n="99" d="100"/>
        </p:scale>
        <p:origin x="96" y="3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9F270-B21F-464B-9C5D-5543D4692FFF}" type="doc">
      <dgm:prSet loTypeId="urn:microsoft.com/office/officeart/2008/layout/CaptionedPictures" loCatId="" qsTypeId="urn:microsoft.com/office/officeart/2005/8/quickstyle/simple1" qsCatId="simple" csTypeId="urn:microsoft.com/office/officeart/2005/8/colors/accent1_2" csCatId="accent1" phldr="1"/>
      <dgm:spPr/>
      <dgm:t>
        <a:bodyPr/>
        <a:lstStyle/>
        <a:p>
          <a:endParaRPr lang="zh-TW" altLang="en-US"/>
        </a:p>
      </dgm:t>
    </dgm:pt>
    <dgm:pt modelId="{EB658DAB-BC88-D448-B7FD-91AACF571D26}">
      <dgm:prSet phldrT="[文字]" custT="1"/>
      <dgm:spPr>
        <a:solidFill>
          <a:schemeClr val="accent3">
            <a:lumMod val="60000"/>
            <a:lumOff val="40000"/>
          </a:schemeClr>
        </a:solidFill>
      </dgm:spPr>
      <dgm:t>
        <a:bodyPr/>
        <a:lstStyle/>
        <a:p>
          <a:r>
            <a:rPr kumimoji="1" lang="zh-TW" altLang="en-US" sz="1400" dirty="0">
              <a:solidFill>
                <a:schemeClr val="bg1"/>
              </a:solidFill>
              <a:latin typeface="Noto Sans TC Medium" panose="020B0200000000000000" pitchFamily="34" charset="-120"/>
              <a:ea typeface="Noto Sans TC Medium" panose="020B0200000000000000" pitchFamily="34" charset="-120"/>
            </a:rPr>
            <a:t>使用者拍照上傳</a:t>
          </a:r>
          <a:endParaRPr lang="zh-TW" altLang="en-US" sz="1400" dirty="0">
            <a:solidFill>
              <a:schemeClr val="bg1"/>
            </a:solidFill>
            <a:latin typeface="Noto Sans TC Medium" panose="020B0200000000000000" pitchFamily="34" charset="-120"/>
            <a:ea typeface="Noto Sans TC Medium" panose="020B0200000000000000" pitchFamily="34" charset="-120"/>
          </a:endParaRPr>
        </a:p>
      </dgm:t>
    </dgm:pt>
    <dgm:pt modelId="{7637F180-B00C-2E4C-AB01-70BC766EC94A}" type="parTrans" cxnId="{46A88BE1-2D67-4A41-9063-490533C82C9C}">
      <dgm:prSet/>
      <dgm:spPr/>
      <dgm:t>
        <a:bodyPr/>
        <a:lstStyle/>
        <a:p>
          <a:endParaRPr lang="zh-TW" altLang="en-US"/>
        </a:p>
      </dgm:t>
    </dgm:pt>
    <dgm:pt modelId="{992A6A09-5AD9-5448-9734-2C6C8A001511}" type="sibTrans" cxnId="{46A88BE1-2D67-4A41-9063-490533C82C9C}">
      <dgm:prSet/>
      <dgm:spPr/>
      <dgm:t>
        <a:bodyPr/>
        <a:lstStyle/>
        <a:p>
          <a:endParaRPr lang="zh-TW" altLang="en-US"/>
        </a:p>
      </dgm:t>
    </dgm:pt>
    <dgm:pt modelId="{3CC7890E-1C10-5D49-8F47-E1E4D9C18199}">
      <dgm:prSet phldrT="[文字]"/>
      <dgm:spPr/>
      <dgm:t>
        <a:bodyPr/>
        <a:lstStyle/>
        <a:p>
          <a:endParaRPr lang="zh-TW" altLang="en-US" dirty="0"/>
        </a:p>
      </dgm:t>
    </dgm:pt>
    <dgm:pt modelId="{4B340AF1-D3F3-1C4D-8EAB-61476ABFD02C}" type="parTrans" cxnId="{39A5ABE8-5340-4645-A15D-AAFB5DE66BE7}">
      <dgm:prSet/>
      <dgm:spPr/>
      <dgm:t>
        <a:bodyPr/>
        <a:lstStyle/>
        <a:p>
          <a:endParaRPr lang="zh-TW" altLang="en-US"/>
        </a:p>
      </dgm:t>
    </dgm:pt>
    <dgm:pt modelId="{9642A55B-9ADB-F44C-84F6-55B0C23908A7}" type="sibTrans" cxnId="{39A5ABE8-5340-4645-A15D-AAFB5DE66BE7}">
      <dgm:prSet/>
      <dgm:spPr/>
      <dgm:t>
        <a:bodyPr/>
        <a:lstStyle/>
        <a:p>
          <a:endParaRPr lang="zh-TW" altLang="en-US"/>
        </a:p>
      </dgm:t>
    </dgm:pt>
    <dgm:pt modelId="{B31DA40A-89E3-0140-93A9-C0FE3289C143}">
      <dgm:prSet phldrT="[文字]" custT="1"/>
      <dgm:spPr>
        <a:solidFill>
          <a:schemeClr val="accent3">
            <a:lumMod val="60000"/>
            <a:lumOff val="40000"/>
          </a:schemeClr>
        </a:solidFill>
      </dgm:spPr>
      <dgm:t>
        <a:bodyPr/>
        <a:lstStyle/>
        <a:p>
          <a:r>
            <a:rPr kumimoji="1" lang="zh-TW" altLang="en-US" sz="1400" dirty="0">
              <a:solidFill>
                <a:schemeClr val="bg1"/>
              </a:solidFill>
              <a:latin typeface="Noto Sans TC Medium" panose="020B0200000000000000" pitchFamily="34" charset="-120"/>
              <a:ea typeface="Noto Sans TC Medium" panose="020B0200000000000000" pitchFamily="34" charset="-120"/>
            </a:rPr>
            <a:t>秀出相關評價與評分</a:t>
          </a:r>
          <a:endParaRPr lang="zh-TW" altLang="en-US" sz="1400" dirty="0">
            <a:solidFill>
              <a:schemeClr val="bg1"/>
            </a:solidFill>
            <a:latin typeface="Noto Sans TC Medium" panose="020B0200000000000000" pitchFamily="34" charset="-120"/>
            <a:ea typeface="Noto Sans TC Medium" panose="020B0200000000000000" pitchFamily="34" charset="-120"/>
          </a:endParaRPr>
        </a:p>
      </dgm:t>
    </dgm:pt>
    <dgm:pt modelId="{E54C7059-E45F-964B-8468-946714DC5688}" type="parTrans" cxnId="{DF406FEA-3B66-2D4B-8CDC-C8B22D4D15B3}">
      <dgm:prSet/>
      <dgm:spPr/>
      <dgm:t>
        <a:bodyPr/>
        <a:lstStyle/>
        <a:p>
          <a:endParaRPr lang="zh-TW" altLang="en-US"/>
        </a:p>
      </dgm:t>
    </dgm:pt>
    <dgm:pt modelId="{5C5173CD-F4E8-3F48-938B-B9033EAAB018}" type="sibTrans" cxnId="{DF406FEA-3B66-2D4B-8CDC-C8B22D4D15B3}">
      <dgm:prSet/>
      <dgm:spPr/>
      <dgm:t>
        <a:bodyPr/>
        <a:lstStyle/>
        <a:p>
          <a:endParaRPr lang="zh-TW" altLang="en-US"/>
        </a:p>
      </dgm:t>
    </dgm:pt>
    <dgm:pt modelId="{3F2A4DBB-59FF-F240-9D5A-C7263800E42F}">
      <dgm:prSet phldrT="[文字]"/>
      <dgm:spPr/>
      <dgm:t>
        <a:bodyPr/>
        <a:lstStyle/>
        <a:p>
          <a:endParaRPr lang="zh-TW" altLang="en-US" dirty="0"/>
        </a:p>
      </dgm:t>
    </dgm:pt>
    <dgm:pt modelId="{6B39A639-C16A-BC42-9EAB-2C06893B6E69}" type="parTrans" cxnId="{0386BED9-4DB2-E44F-97D0-A7736590D888}">
      <dgm:prSet/>
      <dgm:spPr/>
      <dgm:t>
        <a:bodyPr/>
        <a:lstStyle/>
        <a:p>
          <a:endParaRPr lang="zh-TW" altLang="en-US"/>
        </a:p>
      </dgm:t>
    </dgm:pt>
    <dgm:pt modelId="{AE505CFB-7B4A-F14F-9CB1-3F573F1B4482}" type="sibTrans" cxnId="{0386BED9-4DB2-E44F-97D0-A7736590D888}">
      <dgm:prSet/>
      <dgm:spPr/>
      <dgm:t>
        <a:bodyPr/>
        <a:lstStyle/>
        <a:p>
          <a:endParaRPr lang="zh-TW" altLang="en-US"/>
        </a:p>
      </dgm:t>
    </dgm:pt>
    <dgm:pt modelId="{17633DBF-2A26-9C4C-BF1C-025ADA1D2FFE}">
      <dgm:prSet phldrT="[文字]" custT="1"/>
      <dgm:spPr>
        <a:solidFill>
          <a:schemeClr val="accent3">
            <a:lumMod val="60000"/>
            <a:lumOff val="40000"/>
          </a:schemeClr>
        </a:solidFill>
      </dgm:spPr>
      <dgm:t>
        <a:bodyPr/>
        <a:lstStyle/>
        <a:p>
          <a:r>
            <a:rPr kumimoji="1" lang="zh-TW" altLang="en-US" sz="1400" dirty="0">
              <a:solidFill>
                <a:schemeClr val="bg1"/>
              </a:solidFill>
              <a:latin typeface="Noto Sans TC Medium" panose="020B0200000000000000" pitchFamily="34" charset="-120"/>
              <a:ea typeface="Noto Sans TC Medium" panose="020B0200000000000000" pitchFamily="34" charset="-120"/>
            </a:rPr>
            <a:t>避免買到不適合產品</a:t>
          </a:r>
          <a:endParaRPr lang="zh-TW" altLang="en-US" sz="1400" dirty="0">
            <a:solidFill>
              <a:schemeClr val="bg1"/>
            </a:solidFill>
            <a:latin typeface="Noto Sans TC Medium" panose="020B0200000000000000" pitchFamily="34" charset="-120"/>
            <a:ea typeface="Noto Sans TC Medium" panose="020B0200000000000000" pitchFamily="34" charset="-120"/>
          </a:endParaRPr>
        </a:p>
      </dgm:t>
    </dgm:pt>
    <dgm:pt modelId="{C920A4BC-C5C3-604F-B6BC-00D36E9925D9}" type="parTrans" cxnId="{63D53FA6-F463-CB48-A19C-F00EAABDD5B6}">
      <dgm:prSet/>
      <dgm:spPr/>
      <dgm:t>
        <a:bodyPr/>
        <a:lstStyle/>
        <a:p>
          <a:endParaRPr lang="zh-TW" altLang="en-US"/>
        </a:p>
      </dgm:t>
    </dgm:pt>
    <dgm:pt modelId="{B515AD96-5967-EC45-8D1A-A6F3BDEC6BAB}" type="sibTrans" cxnId="{63D53FA6-F463-CB48-A19C-F00EAABDD5B6}">
      <dgm:prSet/>
      <dgm:spPr/>
      <dgm:t>
        <a:bodyPr/>
        <a:lstStyle/>
        <a:p>
          <a:endParaRPr lang="zh-TW" altLang="en-US"/>
        </a:p>
      </dgm:t>
    </dgm:pt>
    <dgm:pt modelId="{FE063CB9-4F3D-424B-B744-FA501A2BFBB4}">
      <dgm:prSet custT="1"/>
      <dgm:spPr>
        <a:solidFill>
          <a:schemeClr val="accent3">
            <a:lumMod val="60000"/>
            <a:lumOff val="40000"/>
          </a:schemeClr>
        </a:solidFill>
      </dgm:spPr>
      <dgm:t>
        <a:bodyPr/>
        <a:lstStyle/>
        <a:p>
          <a:r>
            <a:rPr kumimoji="1" lang="zh-TW" altLang="en-US" sz="1400" dirty="0">
              <a:solidFill>
                <a:schemeClr val="bg1">
                  <a:lumMod val="95000"/>
                </a:schemeClr>
              </a:solidFill>
              <a:latin typeface="Noto Sans TC Medium" panose="020B0200000000000000" pitchFamily="34" charset="-120"/>
              <a:ea typeface="Noto Sans TC Medium" panose="020B0200000000000000" pitchFamily="34" charset="-120"/>
            </a:rPr>
            <a:t>節省搜尋時間</a:t>
          </a:r>
          <a:br>
            <a:rPr kumimoji="1" lang="en-US" altLang="zh-TW" sz="1400" dirty="0">
              <a:solidFill>
                <a:schemeClr val="bg1">
                  <a:lumMod val="95000"/>
                </a:schemeClr>
              </a:solidFill>
              <a:latin typeface="Noto Sans TC Medium" panose="020B0200000000000000" pitchFamily="34" charset="-120"/>
              <a:ea typeface="Noto Sans TC Medium" panose="020B0200000000000000" pitchFamily="34" charset="-120"/>
            </a:rPr>
          </a:br>
          <a:r>
            <a:rPr kumimoji="1" lang="zh-TW" altLang="en-US" sz="1400" dirty="0">
              <a:solidFill>
                <a:schemeClr val="bg1">
                  <a:lumMod val="95000"/>
                </a:schemeClr>
              </a:solidFill>
              <a:latin typeface="Noto Sans TC Medium" panose="020B0200000000000000" pitchFamily="34" charset="-120"/>
              <a:ea typeface="Noto Sans TC Medium" panose="020B0200000000000000" pitchFamily="34" charset="-120"/>
            </a:rPr>
            <a:t>省錢防踩雷</a:t>
          </a:r>
          <a:endParaRPr lang="zh-TW" altLang="en-US" sz="1400" dirty="0">
            <a:solidFill>
              <a:schemeClr val="bg1">
                <a:lumMod val="95000"/>
              </a:schemeClr>
            </a:solidFill>
            <a:latin typeface="Noto Sans TC Medium" panose="020B0200000000000000" pitchFamily="34" charset="-120"/>
            <a:ea typeface="Noto Sans TC Medium" panose="020B0200000000000000" pitchFamily="34" charset="-120"/>
          </a:endParaRPr>
        </a:p>
      </dgm:t>
    </dgm:pt>
    <dgm:pt modelId="{4CB57038-39BD-5247-920F-4C7CC588DBBA}" type="sibTrans" cxnId="{46C60E51-09A3-364F-865C-DFE860848CB2}">
      <dgm:prSet/>
      <dgm:spPr/>
      <dgm:t>
        <a:bodyPr/>
        <a:lstStyle/>
        <a:p>
          <a:endParaRPr lang="zh-TW" altLang="en-US"/>
        </a:p>
      </dgm:t>
    </dgm:pt>
    <dgm:pt modelId="{3C6F2BE2-DD88-6245-9194-1F5163DDF45A}" type="parTrans" cxnId="{46C60E51-09A3-364F-865C-DFE860848CB2}">
      <dgm:prSet/>
      <dgm:spPr/>
      <dgm:t>
        <a:bodyPr/>
        <a:lstStyle/>
        <a:p>
          <a:endParaRPr lang="zh-TW" altLang="en-US"/>
        </a:p>
      </dgm:t>
    </dgm:pt>
    <dgm:pt modelId="{86D5300F-9FD1-0E4D-9328-FEF93D4AD56E}">
      <dgm:prSet phldrT="[文字]"/>
      <dgm:spPr/>
      <dgm:t>
        <a:bodyPr/>
        <a:lstStyle/>
        <a:p>
          <a:endParaRPr lang="zh-TW" altLang="en-US" dirty="0"/>
        </a:p>
      </dgm:t>
    </dgm:pt>
    <dgm:pt modelId="{53BEE75A-ECE5-B944-85FE-886C104884B9}" type="sibTrans" cxnId="{33224FA1-54DF-B148-AFD0-1503ED1D6D30}">
      <dgm:prSet/>
      <dgm:spPr/>
      <dgm:t>
        <a:bodyPr/>
        <a:lstStyle/>
        <a:p>
          <a:endParaRPr lang="zh-TW" altLang="en-US"/>
        </a:p>
      </dgm:t>
    </dgm:pt>
    <dgm:pt modelId="{53F17344-BEDD-794A-8DA0-DF1466F1D8F4}" type="parTrans" cxnId="{33224FA1-54DF-B148-AFD0-1503ED1D6D30}">
      <dgm:prSet/>
      <dgm:spPr/>
      <dgm:t>
        <a:bodyPr/>
        <a:lstStyle/>
        <a:p>
          <a:endParaRPr lang="zh-TW" altLang="en-US"/>
        </a:p>
      </dgm:t>
    </dgm:pt>
    <dgm:pt modelId="{922C5C0F-9A0B-8F4A-8E1B-9577B8C1E04E}" type="pres">
      <dgm:prSet presAssocID="{DE59F270-B21F-464B-9C5D-5543D4692FFF}" presName="Name0" presStyleCnt="0">
        <dgm:presLayoutVars>
          <dgm:chMax/>
          <dgm:chPref/>
          <dgm:dir/>
        </dgm:presLayoutVars>
      </dgm:prSet>
      <dgm:spPr/>
    </dgm:pt>
    <dgm:pt modelId="{0AB8D3F1-1041-8F4C-8B86-03589A5E7D05}" type="pres">
      <dgm:prSet presAssocID="{86D5300F-9FD1-0E4D-9328-FEF93D4AD56E}" presName="composite" presStyleCnt="0">
        <dgm:presLayoutVars>
          <dgm:chMax val="1"/>
          <dgm:chPref val="1"/>
        </dgm:presLayoutVars>
      </dgm:prSet>
      <dgm:spPr/>
    </dgm:pt>
    <dgm:pt modelId="{41F6FB19-D26B-5D48-98DF-10013BD25D0E}" type="pres">
      <dgm:prSet presAssocID="{86D5300F-9FD1-0E4D-9328-FEF93D4AD56E}" presName="Accent" presStyleLbl="trAlignAcc1" presStyleIdx="0" presStyleCnt="4">
        <dgm:presLayoutVars>
          <dgm:chMax val="0"/>
          <dgm:chPref val="0"/>
        </dgm:presLayoutVars>
      </dgm:prSet>
      <dgm:spPr/>
    </dgm:pt>
    <dgm:pt modelId="{7823B996-625A-2449-978F-61DFF4BCF1A5}" type="pres">
      <dgm:prSet presAssocID="{86D5300F-9FD1-0E4D-9328-FEF93D4AD56E}" presName="Image" presStyleLbl="alignImgPlace1" presStyleIdx="0" presStyleCnt="4">
        <dgm:presLayoutVars>
          <dgm:chMax val="0"/>
          <dgm:chPref val="0"/>
        </dgm:presLayoutVars>
      </dgm:prSet>
      <dgm:spPr>
        <a:solidFill>
          <a:schemeClr val="tx1"/>
        </a:solidFill>
      </dgm:spPr>
    </dgm:pt>
    <dgm:pt modelId="{FC86577D-892F-FF4A-9FEB-3A2441004289}" type="pres">
      <dgm:prSet presAssocID="{86D5300F-9FD1-0E4D-9328-FEF93D4AD56E}" presName="ChildComposite" presStyleCnt="0"/>
      <dgm:spPr/>
    </dgm:pt>
    <dgm:pt modelId="{96ABAE20-4907-8148-806C-C0EC83ACAB42}" type="pres">
      <dgm:prSet presAssocID="{86D5300F-9FD1-0E4D-9328-FEF93D4AD56E}" presName="Child" presStyleLbl="node1" presStyleIdx="0" presStyleCnt="3" custScaleY="141654">
        <dgm:presLayoutVars>
          <dgm:chMax val="0"/>
          <dgm:chPref val="0"/>
          <dgm:bulletEnabled val="1"/>
        </dgm:presLayoutVars>
      </dgm:prSet>
      <dgm:spPr/>
    </dgm:pt>
    <dgm:pt modelId="{05F45F5D-DAB1-2643-8DCD-7959126DDF89}" type="pres">
      <dgm:prSet presAssocID="{86D5300F-9FD1-0E4D-9328-FEF93D4AD56E}" presName="Parent" presStyleLbl="revTx" presStyleIdx="0" presStyleCnt="4">
        <dgm:presLayoutVars>
          <dgm:chMax val="1"/>
          <dgm:chPref val="0"/>
          <dgm:bulletEnabled val="1"/>
        </dgm:presLayoutVars>
      </dgm:prSet>
      <dgm:spPr/>
    </dgm:pt>
    <dgm:pt modelId="{76E28392-8F0F-764A-855E-C1A4D1F93E0F}" type="pres">
      <dgm:prSet presAssocID="{53BEE75A-ECE5-B944-85FE-886C104884B9}" presName="sibTrans" presStyleCnt="0"/>
      <dgm:spPr/>
    </dgm:pt>
    <dgm:pt modelId="{CC0F0CD8-572D-8B4E-9C21-259F82477DA9}" type="pres">
      <dgm:prSet presAssocID="{3CC7890E-1C10-5D49-8F47-E1E4D9C18199}" presName="composite" presStyleCnt="0">
        <dgm:presLayoutVars>
          <dgm:chMax val="1"/>
          <dgm:chPref val="1"/>
        </dgm:presLayoutVars>
      </dgm:prSet>
      <dgm:spPr/>
    </dgm:pt>
    <dgm:pt modelId="{B20973C1-7A35-534E-8A46-4F514B4F20D7}" type="pres">
      <dgm:prSet presAssocID="{3CC7890E-1C10-5D49-8F47-E1E4D9C18199}" presName="Accent" presStyleLbl="trAlignAcc1" presStyleIdx="1" presStyleCnt="4">
        <dgm:presLayoutVars>
          <dgm:chMax val="0"/>
          <dgm:chPref val="0"/>
        </dgm:presLayoutVars>
      </dgm:prSet>
      <dgm:spPr/>
    </dgm:pt>
    <dgm:pt modelId="{BC93A51A-7F05-294C-A9D1-2EE46450AA7F}" type="pres">
      <dgm:prSet presAssocID="{3CC7890E-1C10-5D49-8F47-E1E4D9C18199}" presName="Image" presStyleLbl="alignImgPlace1" presStyleIdx="1" presStyleCnt="4">
        <dgm:presLayoutVars>
          <dgm:chMax val="0"/>
          <dgm:chPref val="0"/>
        </dgm:presLayoutVars>
      </dgm:prSet>
      <dgm:spPr>
        <a:solidFill>
          <a:schemeClr val="tx1"/>
        </a:solidFill>
        <a:ln>
          <a:solidFill>
            <a:schemeClr val="tx1"/>
          </a:solidFill>
        </a:ln>
      </dgm:spPr>
    </dgm:pt>
    <dgm:pt modelId="{E205A288-5190-9546-BB60-383E0D4471BC}" type="pres">
      <dgm:prSet presAssocID="{3CC7890E-1C10-5D49-8F47-E1E4D9C18199}" presName="ChildComposite" presStyleCnt="0"/>
      <dgm:spPr/>
    </dgm:pt>
    <dgm:pt modelId="{9D54300C-F98B-6943-9A11-09B1968F9B63}" type="pres">
      <dgm:prSet presAssocID="{3CC7890E-1C10-5D49-8F47-E1E4D9C18199}" presName="Child" presStyleLbl="node1" presStyleIdx="1" presStyleCnt="3" custScaleY="148568">
        <dgm:presLayoutVars>
          <dgm:chMax val="0"/>
          <dgm:chPref val="0"/>
          <dgm:bulletEnabled val="1"/>
        </dgm:presLayoutVars>
      </dgm:prSet>
      <dgm:spPr/>
    </dgm:pt>
    <dgm:pt modelId="{518A08E8-2AF8-E14D-A098-A4C64128E45A}" type="pres">
      <dgm:prSet presAssocID="{3CC7890E-1C10-5D49-8F47-E1E4D9C18199}" presName="Parent" presStyleLbl="revTx" presStyleIdx="1" presStyleCnt="4">
        <dgm:presLayoutVars>
          <dgm:chMax val="1"/>
          <dgm:chPref val="0"/>
          <dgm:bulletEnabled val="1"/>
        </dgm:presLayoutVars>
      </dgm:prSet>
      <dgm:spPr/>
    </dgm:pt>
    <dgm:pt modelId="{CEBAD7A3-7004-1E47-A470-B43670021532}" type="pres">
      <dgm:prSet presAssocID="{9642A55B-9ADB-F44C-84F6-55B0C23908A7}" presName="sibTrans" presStyleCnt="0"/>
      <dgm:spPr/>
    </dgm:pt>
    <dgm:pt modelId="{B8298E8F-2629-894A-91A4-8A4C829966A0}" type="pres">
      <dgm:prSet presAssocID="{3F2A4DBB-59FF-F240-9D5A-C7263800E42F}" presName="composite" presStyleCnt="0">
        <dgm:presLayoutVars>
          <dgm:chMax val="1"/>
          <dgm:chPref val="1"/>
        </dgm:presLayoutVars>
      </dgm:prSet>
      <dgm:spPr/>
    </dgm:pt>
    <dgm:pt modelId="{64F9E0FB-FBCD-CA46-83BB-F60CE8F95EAF}" type="pres">
      <dgm:prSet presAssocID="{3F2A4DBB-59FF-F240-9D5A-C7263800E42F}" presName="Accent" presStyleLbl="trAlignAcc1" presStyleIdx="2" presStyleCnt="4">
        <dgm:presLayoutVars>
          <dgm:chMax val="0"/>
          <dgm:chPref val="0"/>
        </dgm:presLayoutVars>
      </dgm:prSet>
      <dgm:spPr/>
    </dgm:pt>
    <dgm:pt modelId="{8FD28D76-663E-734E-B75D-86336AD3F9E4}" type="pres">
      <dgm:prSet presAssocID="{3F2A4DBB-59FF-F240-9D5A-C7263800E42F}" presName="Image" presStyleLbl="alignImgPlace1" presStyleIdx="2" presStyleCnt="4">
        <dgm:presLayoutVars>
          <dgm:chMax val="0"/>
          <dgm:chPref val="0"/>
        </dgm:presLayoutVars>
      </dgm:prSet>
      <dgm:spPr>
        <a:solidFill>
          <a:schemeClr val="tx1"/>
        </a:solidFill>
      </dgm:spPr>
    </dgm:pt>
    <dgm:pt modelId="{AFE1231B-554B-0949-835B-E8C60058B735}" type="pres">
      <dgm:prSet presAssocID="{3F2A4DBB-59FF-F240-9D5A-C7263800E42F}" presName="ChildComposite" presStyleCnt="0"/>
      <dgm:spPr/>
    </dgm:pt>
    <dgm:pt modelId="{D5239E2D-1703-C946-B9EC-B57659B7D8E9}" type="pres">
      <dgm:prSet presAssocID="{3F2A4DBB-59FF-F240-9D5A-C7263800E42F}" presName="Child" presStyleLbl="node1" presStyleIdx="2" presStyleCnt="3" custScaleY="141592" custLinFactNeighborX="770" custLinFactNeighborY="-31">
        <dgm:presLayoutVars>
          <dgm:chMax val="0"/>
          <dgm:chPref val="0"/>
          <dgm:bulletEnabled val="1"/>
        </dgm:presLayoutVars>
      </dgm:prSet>
      <dgm:spPr/>
    </dgm:pt>
    <dgm:pt modelId="{2E1D529C-7BE3-0645-AEDF-7E79D59BA82E}" type="pres">
      <dgm:prSet presAssocID="{3F2A4DBB-59FF-F240-9D5A-C7263800E42F}" presName="Parent" presStyleLbl="revTx" presStyleIdx="2" presStyleCnt="4">
        <dgm:presLayoutVars>
          <dgm:chMax val="1"/>
          <dgm:chPref val="0"/>
          <dgm:bulletEnabled val="1"/>
        </dgm:presLayoutVars>
      </dgm:prSet>
      <dgm:spPr/>
    </dgm:pt>
    <dgm:pt modelId="{0F6CD78C-6808-364F-9BCC-22C2D74C3D11}" type="pres">
      <dgm:prSet presAssocID="{AE505CFB-7B4A-F14F-9CB1-3F573F1B4482}" presName="sibTrans" presStyleCnt="0"/>
      <dgm:spPr/>
    </dgm:pt>
    <dgm:pt modelId="{784EB389-EF45-774D-846F-4A468F6E338F}" type="pres">
      <dgm:prSet presAssocID="{FE063CB9-4F3D-424B-B744-FA501A2BFBB4}" presName="composite" presStyleCnt="0">
        <dgm:presLayoutVars>
          <dgm:chMax val="1"/>
          <dgm:chPref val="1"/>
        </dgm:presLayoutVars>
      </dgm:prSet>
      <dgm:spPr/>
    </dgm:pt>
    <dgm:pt modelId="{EEA08399-EAFB-E443-B70F-A0102E854DCF}" type="pres">
      <dgm:prSet presAssocID="{FE063CB9-4F3D-424B-B744-FA501A2BFBB4}" presName="Accent" presStyleLbl="trAlignAcc1" presStyleIdx="3" presStyleCnt="4">
        <dgm:presLayoutVars>
          <dgm:chMax val="0"/>
          <dgm:chPref val="0"/>
        </dgm:presLayoutVars>
      </dgm:prSet>
      <dgm:spPr/>
    </dgm:pt>
    <dgm:pt modelId="{FD9F480B-8258-8948-908E-2832B8516342}" type="pres">
      <dgm:prSet presAssocID="{FE063CB9-4F3D-424B-B744-FA501A2BFBB4}" presName="Image" presStyleLbl="alignImgPlace1" presStyleIdx="3" presStyleCnt="4">
        <dgm:presLayoutVars>
          <dgm:chMax val="0"/>
          <dgm:chPref val="0"/>
        </dgm:presLayoutVars>
      </dgm:prSet>
      <dgm:spPr>
        <a:solidFill>
          <a:schemeClr val="tx1"/>
        </a:solidFill>
      </dgm:spPr>
    </dgm:pt>
    <dgm:pt modelId="{19CEFACA-5C94-EF4A-8F85-CC3B8C3CF14B}" type="pres">
      <dgm:prSet presAssocID="{FE063CB9-4F3D-424B-B744-FA501A2BFBB4}" presName="ChildComposite" presStyleCnt="0"/>
      <dgm:spPr/>
    </dgm:pt>
    <dgm:pt modelId="{E9407212-C89B-E54C-AE0D-D465987A1EE3}" type="pres">
      <dgm:prSet presAssocID="{FE063CB9-4F3D-424B-B744-FA501A2BFBB4}" presName="Child" presStyleLbl="node1" presStyleIdx="2" presStyleCnt="3">
        <dgm:presLayoutVars>
          <dgm:chMax val="0"/>
          <dgm:chPref val="0"/>
          <dgm:bulletEnabled val="1"/>
        </dgm:presLayoutVars>
      </dgm:prSet>
      <dgm:spPr/>
    </dgm:pt>
    <dgm:pt modelId="{E5AFEBFF-0B91-314A-8374-4AD940A9D91F}" type="pres">
      <dgm:prSet presAssocID="{FE063CB9-4F3D-424B-B744-FA501A2BFBB4}" presName="Parent" presStyleLbl="revTx" presStyleIdx="3" presStyleCnt="4" custScaleY="84612" custLinFactNeighborY="11514">
        <dgm:presLayoutVars>
          <dgm:chMax val="1"/>
          <dgm:chPref val="0"/>
          <dgm:bulletEnabled val="1"/>
        </dgm:presLayoutVars>
      </dgm:prSet>
      <dgm:spPr/>
    </dgm:pt>
  </dgm:ptLst>
  <dgm:cxnLst>
    <dgm:cxn modelId="{E2549015-930E-954D-A227-6CFDFD3BF379}" type="presOf" srcId="{DE59F270-B21F-464B-9C5D-5543D4692FFF}" destId="{922C5C0F-9A0B-8F4A-8E1B-9577B8C1E04E}" srcOrd="0" destOrd="0" presId="urn:microsoft.com/office/officeart/2008/layout/CaptionedPictures"/>
    <dgm:cxn modelId="{6A48421B-EF3D-014D-8507-B6645BBA2D46}" type="presOf" srcId="{17633DBF-2A26-9C4C-BF1C-025ADA1D2FFE}" destId="{D5239E2D-1703-C946-B9EC-B57659B7D8E9}" srcOrd="0" destOrd="0" presId="urn:microsoft.com/office/officeart/2008/layout/CaptionedPictures"/>
    <dgm:cxn modelId="{80FF2236-74A8-3946-8EDD-A902EBFD15D5}" type="presOf" srcId="{3F2A4DBB-59FF-F240-9D5A-C7263800E42F}" destId="{2E1D529C-7BE3-0645-AEDF-7E79D59BA82E}" srcOrd="0" destOrd="0" presId="urn:microsoft.com/office/officeart/2008/layout/CaptionedPictures"/>
    <dgm:cxn modelId="{453E896B-9468-9C47-8E7A-7F609C457CE5}" type="presOf" srcId="{FE063CB9-4F3D-424B-B744-FA501A2BFBB4}" destId="{E5AFEBFF-0B91-314A-8374-4AD940A9D91F}" srcOrd="0" destOrd="0" presId="urn:microsoft.com/office/officeart/2008/layout/CaptionedPictures"/>
    <dgm:cxn modelId="{46C60E51-09A3-364F-865C-DFE860848CB2}" srcId="{DE59F270-B21F-464B-9C5D-5543D4692FFF}" destId="{FE063CB9-4F3D-424B-B744-FA501A2BFBB4}" srcOrd="3" destOrd="0" parTransId="{3C6F2BE2-DD88-6245-9194-1F5163DDF45A}" sibTransId="{4CB57038-39BD-5247-920F-4C7CC588DBBA}"/>
    <dgm:cxn modelId="{A7921771-27D6-C146-88C9-CFC9F6D392D1}" type="presOf" srcId="{86D5300F-9FD1-0E4D-9328-FEF93D4AD56E}" destId="{05F45F5D-DAB1-2643-8DCD-7959126DDF89}" srcOrd="0" destOrd="0" presId="urn:microsoft.com/office/officeart/2008/layout/CaptionedPictures"/>
    <dgm:cxn modelId="{8386C259-56E9-9F41-9727-0FFA248BF838}" type="presOf" srcId="{3CC7890E-1C10-5D49-8F47-E1E4D9C18199}" destId="{518A08E8-2AF8-E14D-A098-A4C64128E45A}" srcOrd="0" destOrd="0" presId="urn:microsoft.com/office/officeart/2008/layout/CaptionedPictures"/>
    <dgm:cxn modelId="{33224FA1-54DF-B148-AFD0-1503ED1D6D30}" srcId="{DE59F270-B21F-464B-9C5D-5543D4692FFF}" destId="{86D5300F-9FD1-0E4D-9328-FEF93D4AD56E}" srcOrd="0" destOrd="0" parTransId="{53F17344-BEDD-794A-8DA0-DF1466F1D8F4}" sibTransId="{53BEE75A-ECE5-B944-85FE-886C104884B9}"/>
    <dgm:cxn modelId="{63D53FA6-F463-CB48-A19C-F00EAABDD5B6}" srcId="{3F2A4DBB-59FF-F240-9D5A-C7263800E42F}" destId="{17633DBF-2A26-9C4C-BF1C-025ADA1D2FFE}" srcOrd="0" destOrd="0" parTransId="{C920A4BC-C5C3-604F-B6BC-00D36E9925D9}" sibTransId="{B515AD96-5967-EC45-8D1A-A6F3BDEC6BAB}"/>
    <dgm:cxn modelId="{212E68D1-6315-A944-A559-D07FFACD4E8C}" type="presOf" srcId="{B31DA40A-89E3-0140-93A9-C0FE3289C143}" destId="{9D54300C-F98B-6943-9A11-09B1968F9B63}" srcOrd="0" destOrd="0" presId="urn:microsoft.com/office/officeart/2008/layout/CaptionedPictures"/>
    <dgm:cxn modelId="{0386BED9-4DB2-E44F-97D0-A7736590D888}" srcId="{DE59F270-B21F-464B-9C5D-5543D4692FFF}" destId="{3F2A4DBB-59FF-F240-9D5A-C7263800E42F}" srcOrd="2" destOrd="0" parTransId="{6B39A639-C16A-BC42-9EAB-2C06893B6E69}" sibTransId="{AE505CFB-7B4A-F14F-9CB1-3F573F1B4482}"/>
    <dgm:cxn modelId="{84CB6EE1-C8A3-4741-8AFD-A6FA7F72468B}" type="presOf" srcId="{EB658DAB-BC88-D448-B7FD-91AACF571D26}" destId="{96ABAE20-4907-8148-806C-C0EC83ACAB42}" srcOrd="0" destOrd="0" presId="urn:microsoft.com/office/officeart/2008/layout/CaptionedPictures"/>
    <dgm:cxn modelId="{46A88BE1-2D67-4A41-9063-490533C82C9C}" srcId="{86D5300F-9FD1-0E4D-9328-FEF93D4AD56E}" destId="{EB658DAB-BC88-D448-B7FD-91AACF571D26}" srcOrd="0" destOrd="0" parTransId="{7637F180-B00C-2E4C-AB01-70BC766EC94A}" sibTransId="{992A6A09-5AD9-5448-9734-2C6C8A001511}"/>
    <dgm:cxn modelId="{39A5ABE8-5340-4645-A15D-AAFB5DE66BE7}" srcId="{DE59F270-B21F-464B-9C5D-5543D4692FFF}" destId="{3CC7890E-1C10-5D49-8F47-E1E4D9C18199}" srcOrd="1" destOrd="0" parTransId="{4B340AF1-D3F3-1C4D-8EAB-61476ABFD02C}" sibTransId="{9642A55B-9ADB-F44C-84F6-55B0C23908A7}"/>
    <dgm:cxn modelId="{DF406FEA-3B66-2D4B-8CDC-C8B22D4D15B3}" srcId="{3CC7890E-1C10-5D49-8F47-E1E4D9C18199}" destId="{B31DA40A-89E3-0140-93A9-C0FE3289C143}" srcOrd="0" destOrd="0" parTransId="{E54C7059-E45F-964B-8468-946714DC5688}" sibTransId="{5C5173CD-F4E8-3F48-938B-B9033EAAB018}"/>
    <dgm:cxn modelId="{3EB00735-BE30-4941-AC6F-4522BA0C4EE1}" type="presParOf" srcId="{922C5C0F-9A0B-8F4A-8E1B-9577B8C1E04E}" destId="{0AB8D3F1-1041-8F4C-8B86-03589A5E7D05}" srcOrd="0" destOrd="0" presId="urn:microsoft.com/office/officeart/2008/layout/CaptionedPictures"/>
    <dgm:cxn modelId="{C605B69B-86BF-A94F-83B7-4725C005806D}" type="presParOf" srcId="{0AB8D3F1-1041-8F4C-8B86-03589A5E7D05}" destId="{41F6FB19-D26B-5D48-98DF-10013BD25D0E}" srcOrd="0" destOrd="0" presId="urn:microsoft.com/office/officeart/2008/layout/CaptionedPictures"/>
    <dgm:cxn modelId="{9FF1B1EB-4AA6-AF4D-91F3-DE7D377F1263}" type="presParOf" srcId="{0AB8D3F1-1041-8F4C-8B86-03589A5E7D05}" destId="{7823B996-625A-2449-978F-61DFF4BCF1A5}" srcOrd="1" destOrd="0" presId="urn:microsoft.com/office/officeart/2008/layout/CaptionedPictures"/>
    <dgm:cxn modelId="{EDD7CAB8-6ADB-C647-A941-42FDB1674ABD}" type="presParOf" srcId="{0AB8D3F1-1041-8F4C-8B86-03589A5E7D05}" destId="{FC86577D-892F-FF4A-9FEB-3A2441004289}" srcOrd="2" destOrd="0" presId="urn:microsoft.com/office/officeart/2008/layout/CaptionedPictures"/>
    <dgm:cxn modelId="{0B2E9B46-F14F-2E43-8579-D6F36638246A}" type="presParOf" srcId="{FC86577D-892F-FF4A-9FEB-3A2441004289}" destId="{96ABAE20-4907-8148-806C-C0EC83ACAB42}" srcOrd="0" destOrd="0" presId="urn:microsoft.com/office/officeart/2008/layout/CaptionedPictures"/>
    <dgm:cxn modelId="{F462C76B-5555-AC43-9C71-CB7DDD338483}" type="presParOf" srcId="{FC86577D-892F-FF4A-9FEB-3A2441004289}" destId="{05F45F5D-DAB1-2643-8DCD-7959126DDF89}" srcOrd="1" destOrd="0" presId="urn:microsoft.com/office/officeart/2008/layout/CaptionedPictures"/>
    <dgm:cxn modelId="{F669C18E-7FED-1C4C-8AFE-403717B83EE0}" type="presParOf" srcId="{922C5C0F-9A0B-8F4A-8E1B-9577B8C1E04E}" destId="{76E28392-8F0F-764A-855E-C1A4D1F93E0F}" srcOrd="1" destOrd="0" presId="urn:microsoft.com/office/officeart/2008/layout/CaptionedPictures"/>
    <dgm:cxn modelId="{47589A1F-FD6A-EC41-A2B4-ACD044537C1C}" type="presParOf" srcId="{922C5C0F-9A0B-8F4A-8E1B-9577B8C1E04E}" destId="{CC0F0CD8-572D-8B4E-9C21-259F82477DA9}" srcOrd="2" destOrd="0" presId="urn:microsoft.com/office/officeart/2008/layout/CaptionedPictures"/>
    <dgm:cxn modelId="{1E211DE2-A90F-CA4A-B26E-915BE1626019}" type="presParOf" srcId="{CC0F0CD8-572D-8B4E-9C21-259F82477DA9}" destId="{B20973C1-7A35-534E-8A46-4F514B4F20D7}" srcOrd="0" destOrd="0" presId="urn:microsoft.com/office/officeart/2008/layout/CaptionedPictures"/>
    <dgm:cxn modelId="{A6746879-AB57-3A43-933C-2958D98A1AF9}" type="presParOf" srcId="{CC0F0CD8-572D-8B4E-9C21-259F82477DA9}" destId="{BC93A51A-7F05-294C-A9D1-2EE46450AA7F}" srcOrd="1" destOrd="0" presId="urn:microsoft.com/office/officeart/2008/layout/CaptionedPictures"/>
    <dgm:cxn modelId="{2769132E-2611-4144-B29A-597AD9BDD1AE}" type="presParOf" srcId="{CC0F0CD8-572D-8B4E-9C21-259F82477DA9}" destId="{E205A288-5190-9546-BB60-383E0D4471BC}" srcOrd="2" destOrd="0" presId="urn:microsoft.com/office/officeart/2008/layout/CaptionedPictures"/>
    <dgm:cxn modelId="{E7392DC5-8C37-0F4B-B19F-A0C7B3BAE10E}" type="presParOf" srcId="{E205A288-5190-9546-BB60-383E0D4471BC}" destId="{9D54300C-F98B-6943-9A11-09B1968F9B63}" srcOrd="0" destOrd="0" presId="urn:microsoft.com/office/officeart/2008/layout/CaptionedPictures"/>
    <dgm:cxn modelId="{1DDB7635-4932-2345-B778-368764DD2079}" type="presParOf" srcId="{E205A288-5190-9546-BB60-383E0D4471BC}" destId="{518A08E8-2AF8-E14D-A098-A4C64128E45A}" srcOrd="1" destOrd="0" presId="urn:microsoft.com/office/officeart/2008/layout/CaptionedPictures"/>
    <dgm:cxn modelId="{5D9146EE-B255-1F4E-9005-968E4FB3A04F}" type="presParOf" srcId="{922C5C0F-9A0B-8F4A-8E1B-9577B8C1E04E}" destId="{CEBAD7A3-7004-1E47-A470-B43670021532}" srcOrd="3" destOrd="0" presId="urn:microsoft.com/office/officeart/2008/layout/CaptionedPictures"/>
    <dgm:cxn modelId="{1D3BB2ED-7B6C-3348-AB05-D2A3EC7543A9}" type="presParOf" srcId="{922C5C0F-9A0B-8F4A-8E1B-9577B8C1E04E}" destId="{B8298E8F-2629-894A-91A4-8A4C829966A0}" srcOrd="4" destOrd="0" presId="urn:microsoft.com/office/officeart/2008/layout/CaptionedPictures"/>
    <dgm:cxn modelId="{7E11A1B1-387C-2A4B-ADF6-4944CF80F91F}" type="presParOf" srcId="{B8298E8F-2629-894A-91A4-8A4C829966A0}" destId="{64F9E0FB-FBCD-CA46-83BB-F60CE8F95EAF}" srcOrd="0" destOrd="0" presId="urn:microsoft.com/office/officeart/2008/layout/CaptionedPictures"/>
    <dgm:cxn modelId="{F87A6AE0-2669-9F43-A3F7-7B98A7594D98}" type="presParOf" srcId="{B8298E8F-2629-894A-91A4-8A4C829966A0}" destId="{8FD28D76-663E-734E-B75D-86336AD3F9E4}" srcOrd="1" destOrd="0" presId="urn:microsoft.com/office/officeart/2008/layout/CaptionedPictures"/>
    <dgm:cxn modelId="{57C3195E-12F6-744B-B4CE-A1CC3450897A}" type="presParOf" srcId="{B8298E8F-2629-894A-91A4-8A4C829966A0}" destId="{AFE1231B-554B-0949-835B-E8C60058B735}" srcOrd="2" destOrd="0" presId="urn:microsoft.com/office/officeart/2008/layout/CaptionedPictures"/>
    <dgm:cxn modelId="{3F0B44F5-CC8A-3142-9769-D9FCC6A9D662}" type="presParOf" srcId="{AFE1231B-554B-0949-835B-E8C60058B735}" destId="{D5239E2D-1703-C946-B9EC-B57659B7D8E9}" srcOrd="0" destOrd="0" presId="urn:microsoft.com/office/officeart/2008/layout/CaptionedPictures"/>
    <dgm:cxn modelId="{606DDD75-65D3-1348-B1FD-D3AB3363B350}" type="presParOf" srcId="{AFE1231B-554B-0949-835B-E8C60058B735}" destId="{2E1D529C-7BE3-0645-AEDF-7E79D59BA82E}" srcOrd="1" destOrd="0" presId="urn:microsoft.com/office/officeart/2008/layout/CaptionedPictures"/>
    <dgm:cxn modelId="{1CBFE1E3-BB9B-204E-9D0A-388E163E4D13}" type="presParOf" srcId="{922C5C0F-9A0B-8F4A-8E1B-9577B8C1E04E}" destId="{0F6CD78C-6808-364F-9BCC-22C2D74C3D11}" srcOrd="5" destOrd="0" presId="urn:microsoft.com/office/officeart/2008/layout/CaptionedPictures"/>
    <dgm:cxn modelId="{054351A2-B63E-4C42-98E7-6C55DE44CF17}" type="presParOf" srcId="{922C5C0F-9A0B-8F4A-8E1B-9577B8C1E04E}" destId="{784EB389-EF45-774D-846F-4A468F6E338F}" srcOrd="6" destOrd="0" presId="urn:microsoft.com/office/officeart/2008/layout/CaptionedPictures"/>
    <dgm:cxn modelId="{1BA1D814-CC77-CB45-8BD0-91F902C0E871}" type="presParOf" srcId="{784EB389-EF45-774D-846F-4A468F6E338F}" destId="{EEA08399-EAFB-E443-B70F-A0102E854DCF}" srcOrd="0" destOrd="0" presId="urn:microsoft.com/office/officeart/2008/layout/CaptionedPictures"/>
    <dgm:cxn modelId="{4C6F738E-B5AB-F840-86A9-922202195547}" type="presParOf" srcId="{784EB389-EF45-774D-846F-4A468F6E338F}" destId="{FD9F480B-8258-8948-908E-2832B8516342}" srcOrd="1" destOrd="0" presId="urn:microsoft.com/office/officeart/2008/layout/CaptionedPictures"/>
    <dgm:cxn modelId="{2F069665-DEC9-F44D-BE5E-074A74E9B4F1}" type="presParOf" srcId="{784EB389-EF45-774D-846F-4A468F6E338F}" destId="{19CEFACA-5C94-EF4A-8F85-CC3B8C3CF14B}" srcOrd="2" destOrd="0" presId="urn:microsoft.com/office/officeart/2008/layout/CaptionedPictures"/>
    <dgm:cxn modelId="{488BBF91-B4AE-C34F-A1CE-EFAF04BC5EFB}" type="presParOf" srcId="{19CEFACA-5C94-EF4A-8F85-CC3B8C3CF14B}" destId="{E9407212-C89B-E54C-AE0D-D465987A1EE3}" srcOrd="0" destOrd="0" presId="urn:microsoft.com/office/officeart/2008/layout/CaptionedPictures"/>
    <dgm:cxn modelId="{935CA90B-D756-5840-B222-741D10919591}" type="presParOf" srcId="{19CEFACA-5C94-EF4A-8F85-CC3B8C3CF14B}" destId="{E5AFEBFF-0B91-314A-8374-4AD940A9D91F}"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6FB19-D26B-5D48-98DF-10013BD25D0E}">
      <dsp:nvSpPr>
        <dsp:cNvPr id="0" name=""/>
        <dsp:cNvSpPr/>
      </dsp:nvSpPr>
      <dsp:spPr>
        <a:xfrm>
          <a:off x="3637" y="1042952"/>
          <a:ext cx="2343923" cy="2757556"/>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823B996-625A-2449-978F-61DFF4BCF1A5}">
      <dsp:nvSpPr>
        <dsp:cNvPr id="0" name=""/>
        <dsp:cNvSpPr/>
      </dsp:nvSpPr>
      <dsp:spPr>
        <a:xfrm>
          <a:off x="120834" y="1153254"/>
          <a:ext cx="2109531" cy="1792412"/>
        </a:xfrm>
        <a:prstGeom prst="rect">
          <a:avLst/>
        </a:prstGeom>
        <a:solidFill>
          <a:schemeClr val="tx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ABAE20-4907-8148-806C-C0EC83ACAB42}">
      <dsp:nvSpPr>
        <dsp:cNvPr id="0" name=""/>
        <dsp:cNvSpPr/>
      </dsp:nvSpPr>
      <dsp:spPr>
        <a:xfrm>
          <a:off x="120834" y="3075000"/>
          <a:ext cx="2109531" cy="664021"/>
        </a:xfrm>
        <a:prstGeom prst="rect">
          <a:avLst/>
        </a:prstGeom>
        <a:solidFill>
          <a:schemeClr val="accent3">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TW" altLang="en-US" sz="1400" kern="1200" dirty="0">
              <a:solidFill>
                <a:schemeClr val="bg1"/>
              </a:solidFill>
              <a:latin typeface="Noto Sans TC Medium" panose="020B0200000000000000" pitchFamily="34" charset="-120"/>
              <a:ea typeface="Noto Sans TC Medium" panose="020B0200000000000000" pitchFamily="34" charset="-120"/>
            </a:rPr>
            <a:t>使用者拍照上傳</a:t>
          </a:r>
          <a:endParaRPr lang="zh-TW" altLang="en-US" sz="1400" kern="1200" dirty="0">
            <a:solidFill>
              <a:schemeClr val="bg1"/>
            </a:solidFill>
            <a:latin typeface="Noto Sans TC Medium" panose="020B0200000000000000" pitchFamily="34" charset="-120"/>
            <a:ea typeface="Noto Sans TC Medium" panose="020B0200000000000000" pitchFamily="34" charset="-120"/>
          </a:endParaRPr>
        </a:p>
      </dsp:txBody>
      <dsp:txXfrm>
        <a:off x="120834" y="3075000"/>
        <a:ext cx="2109531" cy="664021"/>
      </dsp:txXfrm>
    </dsp:sp>
    <dsp:sp modelId="{05F45F5D-DAB1-2643-8DCD-7959126DDF89}">
      <dsp:nvSpPr>
        <dsp:cNvPr id="0" name=""/>
        <dsp:cNvSpPr/>
      </dsp:nvSpPr>
      <dsp:spPr>
        <a:xfrm>
          <a:off x="120834" y="2896852"/>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zh-TW" altLang="en-US" sz="1200" kern="1200" dirty="0"/>
        </a:p>
      </dsp:txBody>
      <dsp:txXfrm>
        <a:off x="120834" y="2896852"/>
        <a:ext cx="2109531" cy="275777"/>
      </dsp:txXfrm>
    </dsp:sp>
    <dsp:sp modelId="{B20973C1-7A35-534E-8A46-4F514B4F20D7}">
      <dsp:nvSpPr>
        <dsp:cNvPr id="0" name=""/>
        <dsp:cNvSpPr/>
      </dsp:nvSpPr>
      <dsp:spPr>
        <a:xfrm>
          <a:off x="2991804" y="1042952"/>
          <a:ext cx="2343923" cy="2757556"/>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93A51A-7F05-294C-A9D1-2EE46450AA7F}">
      <dsp:nvSpPr>
        <dsp:cNvPr id="0" name=""/>
        <dsp:cNvSpPr/>
      </dsp:nvSpPr>
      <dsp:spPr>
        <a:xfrm>
          <a:off x="3109001" y="1153254"/>
          <a:ext cx="2109531" cy="1792412"/>
        </a:xfrm>
        <a:prstGeom prst="rect">
          <a:avLst/>
        </a:prstGeom>
        <a:solidFill>
          <a:schemeClr val="tx1"/>
        </a:solidFill>
        <a:ln w="15875" cap="rnd"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9D54300C-F98B-6943-9A11-09B1968F9B63}">
      <dsp:nvSpPr>
        <dsp:cNvPr id="0" name=""/>
        <dsp:cNvSpPr/>
      </dsp:nvSpPr>
      <dsp:spPr>
        <a:xfrm>
          <a:off x="3109001" y="3050693"/>
          <a:ext cx="2109531" cy="696431"/>
        </a:xfrm>
        <a:prstGeom prst="rect">
          <a:avLst/>
        </a:prstGeom>
        <a:solidFill>
          <a:schemeClr val="accent3">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TW" altLang="en-US" sz="1400" kern="1200" dirty="0">
              <a:solidFill>
                <a:schemeClr val="bg1"/>
              </a:solidFill>
              <a:latin typeface="Noto Sans TC Medium" panose="020B0200000000000000" pitchFamily="34" charset="-120"/>
              <a:ea typeface="Noto Sans TC Medium" panose="020B0200000000000000" pitchFamily="34" charset="-120"/>
            </a:rPr>
            <a:t>秀出相關評價與評分</a:t>
          </a:r>
          <a:endParaRPr lang="zh-TW" altLang="en-US" sz="1400" kern="1200" dirty="0">
            <a:solidFill>
              <a:schemeClr val="bg1"/>
            </a:solidFill>
            <a:latin typeface="Noto Sans TC Medium" panose="020B0200000000000000" pitchFamily="34" charset="-120"/>
            <a:ea typeface="Noto Sans TC Medium" panose="020B0200000000000000" pitchFamily="34" charset="-120"/>
          </a:endParaRPr>
        </a:p>
      </dsp:txBody>
      <dsp:txXfrm>
        <a:off x="3109001" y="3050693"/>
        <a:ext cx="2109531" cy="696431"/>
      </dsp:txXfrm>
    </dsp:sp>
    <dsp:sp modelId="{518A08E8-2AF8-E14D-A098-A4C64128E45A}">
      <dsp:nvSpPr>
        <dsp:cNvPr id="0" name=""/>
        <dsp:cNvSpPr/>
      </dsp:nvSpPr>
      <dsp:spPr>
        <a:xfrm>
          <a:off x="3109001" y="2888749"/>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zh-TW" altLang="en-US" sz="1200" kern="1200" dirty="0"/>
        </a:p>
      </dsp:txBody>
      <dsp:txXfrm>
        <a:off x="3109001" y="2888749"/>
        <a:ext cx="2109531" cy="275777"/>
      </dsp:txXfrm>
    </dsp:sp>
    <dsp:sp modelId="{64F9E0FB-FBCD-CA46-83BB-F60CE8F95EAF}">
      <dsp:nvSpPr>
        <dsp:cNvPr id="0" name=""/>
        <dsp:cNvSpPr/>
      </dsp:nvSpPr>
      <dsp:spPr>
        <a:xfrm>
          <a:off x="5979971" y="1042952"/>
          <a:ext cx="2343923" cy="2757556"/>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D28D76-663E-734E-B75D-86336AD3F9E4}">
      <dsp:nvSpPr>
        <dsp:cNvPr id="0" name=""/>
        <dsp:cNvSpPr/>
      </dsp:nvSpPr>
      <dsp:spPr>
        <a:xfrm>
          <a:off x="6097167" y="1153254"/>
          <a:ext cx="2109531" cy="1792412"/>
        </a:xfrm>
        <a:prstGeom prst="rect">
          <a:avLst/>
        </a:prstGeom>
        <a:solidFill>
          <a:schemeClr val="tx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239E2D-1703-C946-B9EC-B57659B7D8E9}">
      <dsp:nvSpPr>
        <dsp:cNvPr id="0" name=""/>
        <dsp:cNvSpPr/>
      </dsp:nvSpPr>
      <dsp:spPr>
        <a:xfrm>
          <a:off x="6113411" y="3075073"/>
          <a:ext cx="2109531" cy="663730"/>
        </a:xfrm>
        <a:prstGeom prst="rect">
          <a:avLst/>
        </a:prstGeom>
        <a:solidFill>
          <a:schemeClr val="accent3">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TW" altLang="en-US" sz="1400" kern="1200" dirty="0">
              <a:solidFill>
                <a:schemeClr val="bg1"/>
              </a:solidFill>
              <a:latin typeface="Noto Sans TC Medium" panose="020B0200000000000000" pitchFamily="34" charset="-120"/>
              <a:ea typeface="Noto Sans TC Medium" panose="020B0200000000000000" pitchFamily="34" charset="-120"/>
            </a:rPr>
            <a:t>避免買到不適合產品</a:t>
          </a:r>
          <a:endParaRPr lang="zh-TW" altLang="en-US" sz="1400" kern="1200" dirty="0">
            <a:solidFill>
              <a:schemeClr val="bg1"/>
            </a:solidFill>
            <a:latin typeface="Noto Sans TC Medium" panose="020B0200000000000000" pitchFamily="34" charset="-120"/>
            <a:ea typeface="Noto Sans TC Medium" panose="020B0200000000000000" pitchFamily="34" charset="-120"/>
          </a:endParaRPr>
        </a:p>
      </dsp:txBody>
      <dsp:txXfrm>
        <a:off x="6113411" y="3075073"/>
        <a:ext cx="2109531" cy="663730"/>
      </dsp:txXfrm>
    </dsp:sp>
    <dsp:sp modelId="{2E1D529C-7BE3-0645-AEDF-7E79D59BA82E}">
      <dsp:nvSpPr>
        <dsp:cNvPr id="0" name=""/>
        <dsp:cNvSpPr/>
      </dsp:nvSpPr>
      <dsp:spPr>
        <a:xfrm>
          <a:off x="6097167" y="2896924"/>
          <a:ext cx="2109531" cy="275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zh-TW" altLang="en-US" sz="1200" kern="1200" dirty="0"/>
        </a:p>
      </dsp:txBody>
      <dsp:txXfrm>
        <a:off x="6097167" y="2896924"/>
        <a:ext cx="2109531" cy="275777"/>
      </dsp:txXfrm>
    </dsp:sp>
    <dsp:sp modelId="{EEA08399-EAFB-E443-B70F-A0102E854DCF}">
      <dsp:nvSpPr>
        <dsp:cNvPr id="0" name=""/>
        <dsp:cNvSpPr/>
      </dsp:nvSpPr>
      <dsp:spPr>
        <a:xfrm>
          <a:off x="8968138" y="1042952"/>
          <a:ext cx="2343923" cy="2757556"/>
        </a:xfrm>
        <a:prstGeom prst="rect">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D9F480B-8258-8948-908E-2832B8516342}">
      <dsp:nvSpPr>
        <dsp:cNvPr id="0" name=""/>
        <dsp:cNvSpPr/>
      </dsp:nvSpPr>
      <dsp:spPr>
        <a:xfrm>
          <a:off x="9085334" y="1153254"/>
          <a:ext cx="2109531" cy="1792412"/>
        </a:xfrm>
        <a:prstGeom prst="rect">
          <a:avLst/>
        </a:prstGeom>
        <a:solidFill>
          <a:schemeClr val="tx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AFEBFF-0B91-314A-8374-4AD940A9D91F}">
      <dsp:nvSpPr>
        <dsp:cNvPr id="0" name=""/>
        <dsp:cNvSpPr/>
      </dsp:nvSpPr>
      <dsp:spPr>
        <a:xfrm>
          <a:off x="9085334" y="3088678"/>
          <a:ext cx="2109531" cy="629970"/>
        </a:xfrm>
        <a:prstGeom prst="rect">
          <a:avLst/>
        </a:prstGeom>
        <a:solidFill>
          <a:schemeClr val="accent3">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TW" altLang="en-US" sz="1400" kern="1200" dirty="0">
              <a:solidFill>
                <a:schemeClr val="bg1">
                  <a:lumMod val="95000"/>
                </a:schemeClr>
              </a:solidFill>
              <a:latin typeface="Noto Sans TC Medium" panose="020B0200000000000000" pitchFamily="34" charset="-120"/>
              <a:ea typeface="Noto Sans TC Medium" panose="020B0200000000000000" pitchFamily="34" charset="-120"/>
            </a:rPr>
            <a:t>節省搜尋時間</a:t>
          </a:r>
          <a:br>
            <a:rPr kumimoji="1" lang="en-US" altLang="zh-TW" sz="1400" kern="1200" dirty="0">
              <a:solidFill>
                <a:schemeClr val="bg1">
                  <a:lumMod val="95000"/>
                </a:schemeClr>
              </a:solidFill>
              <a:latin typeface="Noto Sans TC Medium" panose="020B0200000000000000" pitchFamily="34" charset="-120"/>
              <a:ea typeface="Noto Sans TC Medium" panose="020B0200000000000000" pitchFamily="34" charset="-120"/>
            </a:rPr>
          </a:br>
          <a:r>
            <a:rPr kumimoji="1" lang="zh-TW" altLang="en-US" sz="1400" kern="1200" dirty="0">
              <a:solidFill>
                <a:schemeClr val="bg1">
                  <a:lumMod val="95000"/>
                </a:schemeClr>
              </a:solidFill>
              <a:latin typeface="Noto Sans TC Medium" panose="020B0200000000000000" pitchFamily="34" charset="-120"/>
              <a:ea typeface="Noto Sans TC Medium" panose="020B0200000000000000" pitchFamily="34" charset="-120"/>
            </a:rPr>
            <a:t>省錢防踩雷</a:t>
          </a:r>
          <a:endParaRPr lang="zh-TW" altLang="en-US" sz="1400" kern="1200" dirty="0">
            <a:solidFill>
              <a:schemeClr val="bg1">
                <a:lumMod val="95000"/>
              </a:schemeClr>
            </a:solidFill>
            <a:latin typeface="Noto Sans TC Medium" panose="020B0200000000000000" pitchFamily="34" charset="-120"/>
            <a:ea typeface="Noto Sans TC Medium" panose="020B0200000000000000" pitchFamily="34" charset="-120"/>
          </a:endParaRPr>
        </a:p>
      </dsp:txBody>
      <dsp:txXfrm>
        <a:off x="9085334" y="3088678"/>
        <a:ext cx="2109531" cy="629970"/>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718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3054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533062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21011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59533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942844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664C608-40B1-4030-A28D-5B74BC98ADCE}"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518716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705301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98881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369977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6F822A4-8DA6-4447-9B1F-C5DB58435268}" type="datetimeFigureOut">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76312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900656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17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6402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6858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A16AA21-1863-4931-97CB-99D0A168701B}"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8265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772C379-9A7C-4C87-A116-CBE9F58B04C5}"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30358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664C608-40B1-4030-A28D-5B74BC98ADCE}" type="datetimeFigureOut">
              <a:rPr lang="en-US" smtClean="0"/>
              <a:t>1/15/2024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23835767"/>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46.svg"/><Relationship Id="rId3" Type="http://schemas.openxmlformats.org/officeDocument/2006/relationships/diagramLayout" Target="../diagrams/layout1.xml"/><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diagramData" Target="../diagrams/data1.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31.png"/><Relationship Id="rId24" Type="http://schemas.openxmlformats.org/officeDocument/2006/relationships/image" Target="../media/image44.svg"/><Relationship Id="rId5" Type="http://schemas.openxmlformats.org/officeDocument/2006/relationships/diagramColors" Target="../diagrams/colors1.xml"/><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diagramQuickStyle" Target="../diagrams/quickStyle1.xm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9DC3A6AC-412F-E458-C2A4-CE3FB895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43704">
            <a:off x="9000871" y="281183"/>
            <a:ext cx="2051189" cy="4733512"/>
          </a:xfrm>
          <a:prstGeom prst="rect">
            <a:avLst/>
          </a:prstGeom>
        </p:spPr>
      </p:pic>
      <p:sp>
        <p:nvSpPr>
          <p:cNvPr id="2" name="標題 1">
            <a:extLst>
              <a:ext uri="{FF2B5EF4-FFF2-40B4-BE49-F238E27FC236}">
                <a16:creationId xmlns:a16="http://schemas.microsoft.com/office/drawing/2014/main" id="{C1DC0B1D-E474-F3F2-2D93-7CF09F19C801}"/>
              </a:ext>
            </a:extLst>
          </p:cNvPr>
          <p:cNvSpPr>
            <a:spLocks noGrp="1"/>
          </p:cNvSpPr>
          <p:nvPr>
            <p:ph type="ctrTitle"/>
          </p:nvPr>
        </p:nvSpPr>
        <p:spPr>
          <a:xfrm>
            <a:off x="463312" y="3784535"/>
            <a:ext cx="10264274" cy="2371879"/>
          </a:xfrm>
          <a:scene3d>
            <a:camera prst="orthographicFront"/>
            <a:lightRig rig="threePt" dir="t"/>
          </a:scene3d>
          <a:sp3d>
            <a:bevelT prst="angle"/>
          </a:sp3d>
        </p:spPr>
        <p:txBody>
          <a:bodyPr>
            <a:noAutofit/>
          </a:bodyPr>
          <a:lstStyle/>
          <a:p>
            <a:r>
              <a:rPr kumimoji="1" lang="zh-TW" altLang="en-US" sz="7000" dirty="0">
                <a:latin typeface="Noto Sans TC Black" panose="020B0200000000000000" pitchFamily="34" charset="-120"/>
                <a:ea typeface="Noto Sans TC Black" panose="020B0200000000000000" pitchFamily="34" charset="-120"/>
              </a:rPr>
              <a:t>來自</a:t>
            </a:r>
            <a:r>
              <a:rPr kumimoji="1" lang="zh-TW" altLang="en-US" sz="7000" dirty="0">
                <a:solidFill>
                  <a:schemeClr val="accent3">
                    <a:lumMod val="40000"/>
                    <a:lumOff val="60000"/>
                  </a:schemeClr>
                </a:solidFill>
                <a:latin typeface="Noto Sans TC Black" panose="020B0200000000000000" pitchFamily="34" charset="-120"/>
                <a:ea typeface="Noto Sans TC Black" panose="020B0200000000000000" pitchFamily="34" charset="-120"/>
              </a:rPr>
              <a:t>未來</a:t>
            </a:r>
            <a:r>
              <a:rPr kumimoji="1" lang="zh-TW" altLang="en-US" sz="7000" dirty="0">
                <a:latin typeface="Noto Sans TC Black" panose="020B0200000000000000" pitchFamily="34" charset="-120"/>
                <a:ea typeface="Noto Sans TC Black" panose="020B0200000000000000" pitchFamily="34" charset="-120"/>
              </a:rPr>
              <a:t>的顏面助手</a:t>
            </a:r>
            <a:br>
              <a:rPr kumimoji="1" lang="en-US" altLang="zh-TW" sz="7000" dirty="0">
                <a:latin typeface="Noto Sans TC Black" panose="020B0200000000000000" pitchFamily="34" charset="-120"/>
                <a:ea typeface="Noto Sans TC Black" panose="020B0200000000000000" pitchFamily="34" charset="-120"/>
              </a:rPr>
            </a:br>
            <a:br>
              <a:rPr kumimoji="1" lang="en-US" altLang="zh-TW" sz="7000" dirty="0">
                <a:latin typeface="Noto Sans TC Black" panose="020B0200000000000000" pitchFamily="34" charset="-120"/>
                <a:ea typeface="Noto Sans TC Black" panose="020B0200000000000000" pitchFamily="34" charset="-120"/>
              </a:rPr>
            </a:br>
            <a:r>
              <a:rPr kumimoji="1" lang="zh-TW" altLang="en-US" sz="7000" dirty="0">
                <a:latin typeface="Noto Sans TC Black" panose="020B0200000000000000" pitchFamily="34" charset="-120"/>
                <a:ea typeface="Noto Sans TC Black" panose="020B0200000000000000" pitchFamily="34" charset="-120"/>
              </a:rPr>
              <a:t>          </a:t>
            </a:r>
            <a:r>
              <a:rPr kumimoji="1" lang="en" altLang="zh-TW" sz="7000" dirty="0">
                <a:latin typeface="Noto Sans TC Black" panose="020B0200000000000000" pitchFamily="34" charset="-120"/>
                <a:ea typeface="Noto Sans TC Black" panose="020B0200000000000000" pitchFamily="34" charset="-120"/>
              </a:rPr>
              <a:t>AI</a:t>
            </a:r>
            <a:r>
              <a:rPr kumimoji="1" lang="zh-TW" altLang="en-US" sz="7000" dirty="0">
                <a:latin typeface="Noto Sans TC Black" panose="020B0200000000000000" pitchFamily="34" charset="-120"/>
                <a:ea typeface="Noto Sans TC Black" panose="020B0200000000000000" pitchFamily="34" charset="-120"/>
              </a:rPr>
              <a:t>幫你選完美</a:t>
            </a:r>
            <a:r>
              <a:rPr kumimoji="1" lang="zh-TW" altLang="en-US" sz="7000" dirty="0">
                <a:latin typeface="Cascadia Code" panose="020B0609020000020004" pitchFamily="49" charset="0"/>
                <a:ea typeface="Noto Sans TC Black" panose="020B0200000000000000" pitchFamily="34" charset="-120"/>
                <a:cs typeface="Cascadia Code" panose="020B0609020000020004" pitchFamily="49" charset="0"/>
              </a:rPr>
              <a:t>洗面乳</a:t>
            </a:r>
            <a:r>
              <a:rPr kumimoji="1" lang="en-US" altLang="zh-TW" sz="7000" dirty="0">
                <a:latin typeface="Noto Sans TC Black" panose="020B0200000000000000" pitchFamily="34" charset="-120"/>
                <a:ea typeface="Noto Sans TC Black" panose="020B0200000000000000" pitchFamily="34" charset="-120"/>
              </a:rPr>
              <a:t>!</a:t>
            </a:r>
            <a:endParaRPr kumimoji="1" lang="zh-TW" altLang="en-US" sz="7000" dirty="0">
              <a:latin typeface="Noto Sans TC Black" panose="020B0200000000000000" pitchFamily="34" charset="-120"/>
              <a:ea typeface="Noto Sans TC Black" panose="020B0200000000000000" pitchFamily="34" charset="-120"/>
            </a:endParaRPr>
          </a:p>
        </p:txBody>
      </p:sp>
      <p:pic>
        <p:nvPicPr>
          <p:cNvPr id="4" name="Google Shape;59;p15">
            <a:extLst>
              <a:ext uri="{FF2B5EF4-FFF2-40B4-BE49-F238E27FC236}">
                <a16:creationId xmlns:a16="http://schemas.microsoft.com/office/drawing/2014/main" id="{DB22F482-84BC-3077-94A0-E73511C49242}"/>
              </a:ext>
            </a:extLst>
          </p:cNvPr>
          <p:cNvPicPr preferRelativeResize="0"/>
          <p:nvPr/>
        </p:nvPicPr>
        <p:blipFill rotWithShape="1">
          <a:blip r:embed="rId3">
            <a:alphaModFix amt="34000"/>
          </a:blip>
          <a:srcRect l="25302" r="25297"/>
          <a:stretch/>
        </p:blipFill>
        <p:spPr>
          <a:xfrm>
            <a:off x="285258" y="0"/>
            <a:ext cx="5208591" cy="5930878"/>
          </a:xfrm>
          <a:prstGeom prst="rect">
            <a:avLst/>
          </a:prstGeom>
          <a:noFill/>
          <a:ln>
            <a:noFill/>
          </a:ln>
        </p:spPr>
      </p:pic>
    </p:spTree>
    <p:extLst>
      <p:ext uri="{BB962C8B-B14F-4D97-AF65-F5344CB8AC3E}">
        <p14:creationId xmlns:p14="http://schemas.microsoft.com/office/powerpoint/2010/main" val="94933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6D7BD-FED1-CB05-3289-4CA5E04B0F20}"/>
              </a:ext>
            </a:extLst>
          </p:cNvPr>
          <p:cNvSpPr>
            <a:spLocks noGrp="1"/>
          </p:cNvSpPr>
          <p:nvPr>
            <p:ph type="title"/>
          </p:nvPr>
        </p:nvSpPr>
        <p:spPr>
          <a:xfrm>
            <a:off x="506412" y="159807"/>
            <a:ext cx="8534400" cy="1507067"/>
          </a:xfrm>
          <a:noFill/>
        </p:spPr>
        <p:txBody>
          <a:bodyPr>
            <a:normAutofit/>
          </a:bodyPr>
          <a:lstStyle/>
          <a:p>
            <a:r>
              <a:rPr kumimoji="1" lang="zh-TW" altLang="en-US" sz="4800" dirty="0">
                <a:latin typeface="Noto Sans TC Black" panose="020B0200000000000000" pitchFamily="34" charset="-120"/>
                <a:ea typeface="Noto Sans TC Black" panose="020B0200000000000000" pitchFamily="34" charset="-120"/>
              </a:rPr>
              <a:t>大綱</a:t>
            </a:r>
            <a:r>
              <a:rPr kumimoji="1" lang="en-US" altLang="zh-TW" sz="4800" dirty="0">
                <a:latin typeface="Noto Sans TC Black" panose="020B0200000000000000" pitchFamily="34" charset="-120"/>
                <a:ea typeface="Noto Sans TC Black" panose="020B0200000000000000" pitchFamily="34" charset="-120"/>
              </a:rPr>
              <a:t>(</a:t>
            </a:r>
            <a:r>
              <a:rPr kumimoji="1" lang="zh-TW" altLang="en-US" sz="4800" dirty="0">
                <a:latin typeface="Noto Sans TC Black" panose="020B0200000000000000" pitchFamily="34" charset="-120"/>
                <a:ea typeface="Noto Sans TC Black" panose="020B0200000000000000" pitchFamily="34" charset="-120"/>
              </a:rPr>
              <a:t>目錄</a:t>
            </a:r>
            <a:r>
              <a:rPr kumimoji="1" lang="en-US" altLang="zh-TW" sz="4800" dirty="0">
                <a:latin typeface="Noto Sans TC Black" panose="020B0200000000000000" pitchFamily="34" charset="-120"/>
                <a:ea typeface="Noto Sans TC Black" panose="020B0200000000000000" pitchFamily="34" charset="-120"/>
              </a:rPr>
              <a:t>)</a:t>
            </a:r>
            <a:endParaRPr kumimoji="1" lang="zh-TW" altLang="en-US" sz="4800" dirty="0">
              <a:latin typeface="Noto Sans TC Black" panose="020B0200000000000000" pitchFamily="34" charset="-120"/>
              <a:ea typeface="Noto Sans TC Black" panose="020B0200000000000000" pitchFamily="34" charset="-120"/>
            </a:endParaRPr>
          </a:p>
        </p:txBody>
      </p:sp>
      <p:sp>
        <p:nvSpPr>
          <p:cNvPr id="3" name="內容版面配置區 2">
            <a:extLst>
              <a:ext uri="{FF2B5EF4-FFF2-40B4-BE49-F238E27FC236}">
                <a16:creationId xmlns:a16="http://schemas.microsoft.com/office/drawing/2014/main" id="{0B69D188-89B6-1572-8D92-EEFC5A47E7BA}"/>
              </a:ext>
            </a:extLst>
          </p:cNvPr>
          <p:cNvSpPr>
            <a:spLocks noGrp="1"/>
          </p:cNvSpPr>
          <p:nvPr>
            <p:ph idx="1"/>
          </p:nvPr>
        </p:nvSpPr>
        <p:spPr>
          <a:xfrm>
            <a:off x="878221" y="1795478"/>
            <a:ext cx="9979075" cy="4027806"/>
          </a:xfrm>
        </p:spPr>
        <p:txBody>
          <a:bodyPr>
            <a:normAutofit/>
          </a:bodyPr>
          <a:lstStyle/>
          <a:p>
            <a:r>
              <a:rPr kumimoji="1" lang="zh-TW" altLang="en-US" sz="2800" dirty="0">
                <a:solidFill>
                  <a:schemeClr val="tx1"/>
                </a:solidFill>
                <a:latin typeface="Noto Sans TC Medium" panose="020B0200000000000000" pitchFamily="34" charset="-120"/>
                <a:ea typeface="Noto Sans TC Medium" panose="020B0200000000000000" pitchFamily="34" charset="-120"/>
              </a:rPr>
              <a:t>專案發想：動機、目的</a:t>
            </a:r>
            <a:endParaRPr kumimoji="1" lang="en-US" altLang="zh-TW" sz="28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800" dirty="0">
                <a:solidFill>
                  <a:schemeClr val="tx1"/>
                </a:solidFill>
                <a:latin typeface="Noto Sans TC Medium" panose="020B0200000000000000" pitchFamily="34" charset="-120"/>
                <a:ea typeface="Noto Sans TC Medium" panose="020B0200000000000000" pitchFamily="34" charset="-120"/>
              </a:rPr>
              <a:t>專案內容：資料流程</a:t>
            </a:r>
            <a:r>
              <a:rPr kumimoji="1" lang="en-US" altLang="zh-TW" sz="2800" dirty="0">
                <a:solidFill>
                  <a:schemeClr val="tx1"/>
                </a:solidFill>
                <a:latin typeface="Noto Sans TC Medium" panose="020B0200000000000000" pitchFamily="34" charset="-120"/>
                <a:ea typeface="Noto Sans TC Medium" panose="020B0200000000000000" pitchFamily="34" charset="-120"/>
              </a:rPr>
              <a:t>&amp;</a:t>
            </a:r>
            <a:r>
              <a:rPr kumimoji="1" lang="zh-TW" altLang="en-US" sz="2800" dirty="0">
                <a:solidFill>
                  <a:schemeClr val="tx1"/>
                </a:solidFill>
                <a:latin typeface="Noto Sans TC Medium" panose="020B0200000000000000" pitchFamily="34" charset="-120"/>
                <a:ea typeface="Noto Sans TC Medium" panose="020B0200000000000000" pitchFamily="34" charset="-120"/>
              </a:rPr>
              <a:t>技術應用</a:t>
            </a:r>
            <a:endParaRPr kumimoji="1" lang="en-US" altLang="zh-TW" sz="28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800" dirty="0">
                <a:solidFill>
                  <a:schemeClr val="tx1"/>
                </a:solidFill>
                <a:latin typeface="Noto Sans TC Medium" panose="020B0200000000000000" pitchFamily="34" charset="-120"/>
                <a:ea typeface="Noto Sans TC Medium" panose="020B0200000000000000" pitchFamily="34" charset="-120"/>
              </a:rPr>
              <a:t>期望成效：減少買到不適合產品</a:t>
            </a:r>
            <a:r>
              <a:rPr kumimoji="1" lang="en-US" altLang="zh-TW" sz="2800" dirty="0">
                <a:solidFill>
                  <a:schemeClr val="tx1"/>
                </a:solidFill>
                <a:latin typeface="Noto Sans TC Medium" panose="020B0200000000000000" pitchFamily="34" charset="-120"/>
                <a:ea typeface="Noto Sans TC Medium" panose="020B0200000000000000" pitchFamily="34" charset="-120"/>
              </a:rPr>
              <a:t>&amp;</a:t>
            </a:r>
            <a:r>
              <a:rPr kumimoji="1" lang="zh-TW" altLang="en-US" sz="2800" dirty="0">
                <a:solidFill>
                  <a:schemeClr val="tx1"/>
                </a:solidFill>
                <a:latin typeface="Noto Sans TC Medium" panose="020B0200000000000000" pitchFamily="34" charset="-120"/>
                <a:ea typeface="Noto Sans TC Medium" panose="020B0200000000000000" pitchFamily="34" charset="-120"/>
              </a:rPr>
              <a:t>節省搜尋時間</a:t>
            </a:r>
            <a:endParaRPr kumimoji="1" lang="en-US" altLang="zh-TW" sz="28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800" dirty="0">
                <a:solidFill>
                  <a:schemeClr val="tx1"/>
                </a:solidFill>
                <a:latin typeface="Noto Sans TC Medium" panose="020B0200000000000000" pitchFamily="34" charset="-120"/>
                <a:ea typeface="Noto Sans TC Medium" panose="020B0200000000000000" pitchFamily="34" charset="-120"/>
              </a:rPr>
              <a:t>預期風險：種類</a:t>
            </a:r>
            <a:r>
              <a:rPr kumimoji="1" lang="en-US" altLang="zh-TW" sz="2800" dirty="0">
                <a:solidFill>
                  <a:schemeClr val="tx1"/>
                </a:solidFill>
                <a:latin typeface="Noto Sans TC Medium" panose="020B0200000000000000" pitchFamily="34" charset="-120"/>
                <a:ea typeface="Noto Sans TC Medium" panose="020B0200000000000000" pitchFamily="34" charset="-120"/>
              </a:rPr>
              <a:t>&amp;</a:t>
            </a:r>
            <a:r>
              <a:rPr kumimoji="1" lang="zh-TW" altLang="en-US" sz="2800" dirty="0">
                <a:solidFill>
                  <a:schemeClr val="tx1"/>
                </a:solidFill>
                <a:latin typeface="Noto Sans TC Medium" panose="020B0200000000000000" pitchFamily="34" charset="-120"/>
                <a:ea typeface="Noto Sans TC Medium" panose="020B0200000000000000" pitchFamily="34" charset="-120"/>
              </a:rPr>
              <a:t>辨識精度</a:t>
            </a:r>
            <a:endParaRPr kumimoji="1" lang="en-US" altLang="zh-TW" sz="28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800" dirty="0">
                <a:solidFill>
                  <a:schemeClr val="tx1"/>
                </a:solidFill>
                <a:latin typeface="Noto Sans TC Medium" panose="020B0200000000000000" pitchFamily="34" charset="-120"/>
                <a:ea typeface="Noto Sans TC Medium" panose="020B0200000000000000" pitchFamily="34" charset="-120"/>
              </a:rPr>
              <a:t>專案分工：組員介紹</a:t>
            </a:r>
            <a:r>
              <a:rPr kumimoji="1" lang="en-US" altLang="zh-TW" sz="2800" dirty="0">
                <a:solidFill>
                  <a:schemeClr val="tx1"/>
                </a:solidFill>
                <a:latin typeface="Noto Sans TC Medium" panose="020B0200000000000000" pitchFamily="34" charset="-120"/>
                <a:ea typeface="Noto Sans TC Medium" panose="020B0200000000000000" pitchFamily="34" charset="-120"/>
              </a:rPr>
              <a:t>&amp;</a:t>
            </a:r>
            <a:r>
              <a:rPr kumimoji="1" lang="zh-TW" altLang="en-US" sz="2800" dirty="0">
                <a:solidFill>
                  <a:schemeClr val="tx1"/>
                </a:solidFill>
                <a:latin typeface="Noto Sans TC Medium" panose="020B0200000000000000" pitchFamily="34" charset="-120"/>
                <a:ea typeface="Noto Sans TC Medium" panose="020B0200000000000000" pitchFamily="34" charset="-120"/>
              </a:rPr>
              <a:t>項目分工</a:t>
            </a:r>
          </a:p>
        </p:txBody>
      </p:sp>
    </p:spTree>
    <p:extLst>
      <p:ext uri="{BB962C8B-B14F-4D97-AF65-F5344CB8AC3E}">
        <p14:creationId xmlns:p14="http://schemas.microsoft.com/office/powerpoint/2010/main" val="256261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42C8FA-FD89-08F3-9022-55731F2A8B0A}"/>
              </a:ext>
            </a:extLst>
          </p:cNvPr>
          <p:cNvSpPr>
            <a:spLocks noGrp="1"/>
          </p:cNvSpPr>
          <p:nvPr>
            <p:ph type="title"/>
          </p:nvPr>
        </p:nvSpPr>
        <p:spPr>
          <a:xfrm>
            <a:off x="376204" y="165589"/>
            <a:ext cx="8534400" cy="1507067"/>
          </a:xfrm>
        </p:spPr>
        <p:txBody>
          <a:bodyPr>
            <a:normAutofit/>
          </a:bodyPr>
          <a:lstStyle/>
          <a:p>
            <a:r>
              <a:rPr kumimoji="1" lang="zh-TW" altLang="en-US" sz="4800" dirty="0">
                <a:latin typeface="Noto Sans TC Black" panose="020B0200000000000000" pitchFamily="34" charset="-120"/>
                <a:ea typeface="Noto Sans TC Black" panose="020B0200000000000000" pitchFamily="34" charset="-120"/>
              </a:rPr>
              <a:t>動機</a:t>
            </a:r>
            <a:r>
              <a:rPr kumimoji="1" lang="en-US" altLang="zh-TW" sz="4800" dirty="0">
                <a:latin typeface="Noto Sans TC Black" panose="020B0200000000000000" pitchFamily="34" charset="-120"/>
                <a:ea typeface="Noto Sans TC Black" panose="020B0200000000000000" pitchFamily="34" charset="-120"/>
              </a:rPr>
              <a:t>&amp;</a:t>
            </a:r>
            <a:r>
              <a:rPr kumimoji="1" lang="zh-TW" altLang="en-US" sz="4800" dirty="0">
                <a:latin typeface="Noto Sans TC Black" panose="020B0200000000000000" pitchFamily="34" charset="-120"/>
                <a:ea typeface="Noto Sans TC Black" panose="020B0200000000000000" pitchFamily="34" charset="-120"/>
              </a:rPr>
              <a:t>目的</a:t>
            </a:r>
          </a:p>
        </p:txBody>
      </p:sp>
      <p:sp>
        <p:nvSpPr>
          <p:cNvPr id="3" name="內容版面配置區 2">
            <a:extLst>
              <a:ext uri="{FF2B5EF4-FFF2-40B4-BE49-F238E27FC236}">
                <a16:creationId xmlns:a16="http://schemas.microsoft.com/office/drawing/2014/main" id="{608AE157-EBBF-AC02-7799-6F9FF1EDAFCD}"/>
              </a:ext>
            </a:extLst>
          </p:cNvPr>
          <p:cNvSpPr>
            <a:spLocks noGrp="1"/>
          </p:cNvSpPr>
          <p:nvPr>
            <p:ph idx="1"/>
          </p:nvPr>
        </p:nvSpPr>
        <p:spPr>
          <a:xfrm>
            <a:off x="1011471" y="1612765"/>
            <a:ext cx="10394466" cy="4734205"/>
          </a:xfrm>
        </p:spPr>
        <p:txBody>
          <a:bodyPr>
            <a:noAutofit/>
          </a:bodyPr>
          <a:lstStyle/>
          <a:p>
            <a:pPr marL="0" indent="0">
              <a:buNone/>
            </a:pP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pPr marL="0" indent="0">
              <a:buNone/>
            </a:pP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pPr marL="0" indent="0">
              <a:buNone/>
            </a:pP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200" dirty="0">
                <a:solidFill>
                  <a:schemeClr val="tx1"/>
                </a:solidFill>
                <a:latin typeface="Noto Sans TC Medium" panose="020B0200000000000000" pitchFamily="34" charset="-120"/>
                <a:ea typeface="Noto Sans TC Medium" panose="020B0200000000000000" pitchFamily="34" charset="-120"/>
              </a:rPr>
              <a:t>外表是人與人之間的第一印象，所有性別對於保養更加講究，卻又時間稀少的時代來臨了。</a:t>
            </a: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200" dirty="0">
                <a:solidFill>
                  <a:schemeClr val="tx1"/>
                </a:solidFill>
                <a:latin typeface="Noto Sans TC Medium" panose="020B0200000000000000" pitchFamily="34" charset="-120"/>
                <a:ea typeface="Noto Sans TC Medium" panose="020B0200000000000000" pitchFamily="34" charset="-120"/>
              </a:rPr>
              <a:t>運用</a:t>
            </a:r>
            <a:r>
              <a:rPr kumimoji="1" lang="en-US" altLang="zh-TW" sz="2200" dirty="0">
                <a:solidFill>
                  <a:schemeClr val="tx1"/>
                </a:solidFill>
                <a:latin typeface="Noto Sans TC Medium" panose="020B0200000000000000" pitchFamily="34" charset="-120"/>
                <a:ea typeface="Noto Sans TC Medium" panose="020B0200000000000000" pitchFamily="34" charset="-120"/>
              </a:rPr>
              <a:t>AI</a:t>
            </a:r>
            <a:r>
              <a:rPr kumimoji="1" lang="zh-TW" altLang="en-US" sz="2200" dirty="0">
                <a:solidFill>
                  <a:schemeClr val="tx1"/>
                </a:solidFill>
                <a:latin typeface="Noto Sans TC Medium" panose="020B0200000000000000" pitchFamily="34" charset="-120"/>
                <a:ea typeface="Noto Sans TC Medium" panose="020B0200000000000000" pitchFamily="34" charset="-120"/>
              </a:rPr>
              <a:t>技術協助使用者能省時省力的選到適合自己膚質及想解決之問題的洗面乳。</a:t>
            </a: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pPr marL="0" indent="0">
              <a:buNone/>
            </a:pP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200" dirty="0">
                <a:solidFill>
                  <a:schemeClr val="tx1"/>
                </a:solidFill>
                <a:latin typeface="Noto Sans TC Medium" panose="020B0200000000000000" pitchFamily="34" charset="-120"/>
                <a:ea typeface="Noto Sans TC Medium" panose="020B0200000000000000" pitchFamily="34" charset="-120"/>
              </a:rPr>
              <a:t>透過專題實戰演練，提升組員技術力及團隊合作的精神，增加未來就業機會。</a:t>
            </a: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200" dirty="0">
                <a:solidFill>
                  <a:schemeClr val="tx1"/>
                </a:solidFill>
                <a:latin typeface="Noto Sans TC Medium" panose="020B0200000000000000" pitchFamily="34" charset="-120"/>
                <a:ea typeface="Noto Sans TC Medium" panose="020B0200000000000000" pitchFamily="34" charset="-120"/>
              </a:rPr>
              <a:t>未來展望：將商品種類多元化，期待能賦予其商業價值。</a:t>
            </a:r>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200" dirty="0">
              <a:solidFill>
                <a:schemeClr val="tx1"/>
              </a:solidFill>
              <a:latin typeface="Noto Sans TC Medium" panose="020B0200000000000000" pitchFamily="34" charset="-120"/>
              <a:ea typeface="Noto Sans TC Medium" panose="020B0200000000000000" pitchFamily="34" charset="-120"/>
            </a:endParaRPr>
          </a:p>
          <a:p>
            <a:endParaRPr kumimoji="1" lang="zh-TW" altLang="en-US" sz="2200" dirty="0">
              <a:solidFill>
                <a:schemeClr val="tx1"/>
              </a:solidFill>
              <a:latin typeface="Noto Sans TC Medium" panose="020B0200000000000000" pitchFamily="34" charset="-120"/>
              <a:ea typeface="Noto Sans TC Medium" panose="020B0200000000000000" pitchFamily="34" charset="-120"/>
            </a:endParaRPr>
          </a:p>
        </p:txBody>
      </p:sp>
    </p:spTree>
    <p:extLst>
      <p:ext uri="{BB962C8B-B14F-4D97-AF65-F5344CB8AC3E}">
        <p14:creationId xmlns:p14="http://schemas.microsoft.com/office/powerpoint/2010/main" val="389642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6C2E96-77B5-D424-AC77-019C7AB4E7F9}"/>
              </a:ext>
            </a:extLst>
          </p:cNvPr>
          <p:cNvSpPr>
            <a:spLocks noGrp="1"/>
          </p:cNvSpPr>
          <p:nvPr>
            <p:ph type="title"/>
          </p:nvPr>
        </p:nvSpPr>
        <p:spPr>
          <a:xfrm>
            <a:off x="341111" y="-190500"/>
            <a:ext cx="8534400" cy="1507067"/>
          </a:xfrm>
        </p:spPr>
        <p:txBody>
          <a:bodyPr>
            <a:normAutofit/>
          </a:bodyPr>
          <a:lstStyle/>
          <a:p>
            <a:r>
              <a:rPr kumimoji="1" lang="zh-TW" altLang="en-US" sz="4800" dirty="0">
                <a:latin typeface="Noto Sans TC Black" panose="020B0200000000000000" pitchFamily="34" charset="-120"/>
                <a:ea typeface="Noto Sans TC Black" panose="020B0200000000000000" pitchFamily="34" charset="-120"/>
              </a:rPr>
              <a:t>資料流程</a:t>
            </a:r>
          </a:p>
        </p:txBody>
      </p:sp>
      <p:sp>
        <p:nvSpPr>
          <p:cNvPr id="3" name="矩形: 圓角 2">
            <a:extLst>
              <a:ext uri="{FF2B5EF4-FFF2-40B4-BE49-F238E27FC236}">
                <a16:creationId xmlns:a16="http://schemas.microsoft.com/office/drawing/2014/main" id="{575B5B5D-8A54-EE3F-E40D-70F129C07218}"/>
              </a:ext>
            </a:extLst>
          </p:cNvPr>
          <p:cNvSpPr/>
          <p:nvPr/>
        </p:nvSpPr>
        <p:spPr>
          <a:xfrm>
            <a:off x="214280" y="1052735"/>
            <a:ext cx="11695341" cy="5538325"/>
          </a:xfrm>
          <a:prstGeom prst="roundRect">
            <a:avLst/>
          </a:prstGeom>
          <a:solidFill>
            <a:schemeClr val="tx1"/>
          </a:solidFill>
          <a:ln>
            <a:solidFill>
              <a:schemeClr val="accent3">
                <a:lumMod val="40000"/>
                <a:lumOff val="60000"/>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4" name="object 21">
            <a:extLst>
              <a:ext uri="{FF2B5EF4-FFF2-40B4-BE49-F238E27FC236}">
                <a16:creationId xmlns:a16="http://schemas.microsoft.com/office/drawing/2014/main" id="{BDEF3623-5A95-C52B-02F1-A47B4079BB47}"/>
              </a:ext>
            </a:extLst>
          </p:cNvPr>
          <p:cNvSpPr txBox="1"/>
          <p:nvPr/>
        </p:nvSpPr>
        <p:spPr>
          <a:xfrm>
            <a:off x="2363655" y="3544177"/>
            <a:ext cx="757572"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蒐集資料</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pic>
        <p:nvPicPr>
          <p:cNvPr id="65" name="object 22">
            <a:extLst>
              <a:ext uri="{FF2B5EF4-FFF2-40B4-BE49-F238E27FC236}">
                <a16:creationId xmlns:a16="http://schemas.microsoft.com/office/drawing/2014/main" id="{D935B36C-353E-437C-EF50-01768DFD073E}"/>
              </a:ext>
            </a:extLst>
          </p:cNvPr>
          <p:cNvPicPr/>
          <p:nvPr/>
        </p:nvPicPr>
        <p:blipFill>
          <a:blip r:embed="rId2" cstate="print"/>
          <a:stretch>
            <a:fillRect/>
          </a:stretch>
        </p:blipFill>
        <p:spPr>
          <a:xfrm>
            <a:off x="2363655" y="2674584"/>
            <a:ext cx="731519" cy="731519"/>
          </a:xfrm>
          <a:prstGeom prst="rect">
            <a:avLst/>
          </a:prstGeom>
        </p:spPr>
      </p:pic>
      <p:sp>
        <p:nvSpPr>
          <p:cNvPr id="66" name="object 27">
            <a:extLst>
              <a:ext uri="{FF2B5EF4-FFF2-40B4-BE49-F238E27FC236}">
                <a16:creationId xmlns:a16="http://schemas.microsoft.com/office/drawing/2014/main" id="{07F74F3F-92C7-532D-408F-F7ACE8893EEF}"/>
              </a:ext>
            </a:extLst>
          </p:cNvPr>
          <p:cNvSpPr txBox="1"/>
          <p:nvPr/>
        </p:nvSpPr>
        <p:spPr>
          <a:xfrm>
            <a:off x="4673933" y="3284159"/>
            <a:ext cx="864235"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資料清洗</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pic>
        <p:nvPicPr>
          <p:cNvPr id="67" name="object 28">
            <a:extLst>
              <a:ext uri="{FF2B5EF4-FFF2-40B4-BE49-F238E27FC236}">
                <a16:creationId xmlns:a16="http://schemas.microsoft.com/office/drawing/2014/main" id="{775D3512-63DD-B5C9-2023-85F6607D27A2}"/>
              </a:ext>
            </a:extLst>
          </p:cNvPr>
          <p:cNvPicPr/>
          <p:nvPr/>
        </p:nvPicPr>
        <p:blipFill>
          <a:blip r:embed="rId3" cstate="print"/>
          <a:stretch>
            <a:fillRect/>
          </a:stretch>
        </p:blipFill>
        <p:spPr>
          <a:xfrm>
            <a:off x="4739800" y="2483871"/>
            <a:ext cx="731519" cy="731519"/>
          </a:xfrm>
          <a:prstGeom prst="rect">
            <a:avLst/>
          </a:prstGeom>
        </p:spPr>
      </p:pic>
      <p:sp>
        <p:nvSpPr>
          <p:cNvPr id="68" name="object 30">
            <a:extLst>
              <a:ext uri="{FF2B5EF4-FFF2-40B4-BE49-F238E27FC236}">
                <a16:creationId xmlns:a16="http://schemas.microsoft.com/office/drawing/2014/main" id="{05B21186-51B6-D9E7-13E7-551D714ED0C4}"/>
              </a:ext>
            </a:extLst>
          </p:cNvPr>
          <p:cNvSpPr txBox="1"/>
          <p:nvPr/>
        </p:nvSpPr>
        <p:spPr>
          <a:xfrm>
            <a:off x="6399569" y="3256913"/>
            <a:ext cx="1336040"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資料彙整</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pic>
        <p:nvPicPr>
          <p:cNvPr id="69" name="object 31">
            <a:extLst>
              <a:ext uri="{FF2B5EF4-FFF2-40B4-BE49-F238E27FC236}">
                <a16:creationId xmlns:a16="http://schemas.microsoft.com/office/drawing/2014/main" id="{FFE0CA99-583E-54C4-75F7-5A7F374F81FD}"/>
              </a:ext>
            </a:extLst>
          </p:cNvPr>
          <p:cNvPicPr/>
          <p:nvPr/>
        </p:nvPicPr>
        <p:blipFill>
          <a:blip r:embed="rId4" cstate="print"/>
          <a:stretch>
            <a:fillRect/>
          </a:stretch>
        </p:blipFill>
        <p:spPr>
          <a:xfrm>
            <a:off x="6416375" y="2482232"/>
            <a:ext cx="731519" cy="731519"/>
          </a:xfrm>
          <a:prstGeom prst="rect">
            <a:avLst/>
          </a:prstGeom>
        </p:spPr>
      </p:pic>
      <p:sp>
        <p:nvSpPr>
          <p:cNvPr id="70" name="object 34">
            <a:extLst>
              <a:ext uri="{FF2B5EF4-FFF2-40B4-BE49-F238E27FC236}">
                <a16:creationId xmlns:a16="http://schemas.microsoft.com/office/drawing/2014/main" id="{567C3CEF-252E-17DD-1FB9-4F3C78458218}"/>
              </a:ext>
            </a:extLst>
          </p:cNvPr>
          <p:cNvSpPr/>
          <p:nvPr/>
        </p:nvSpPr>
        <p:spPr>
          <a:xfrm>
            <a:off x="5683491" y="3010253"/>
            <a:ext cx="378460" cy="361950"/>
          </a:xfrm>
          <a:custGeom>
            <a:avLst/>
            <a:gdLst/>
            <a:ahLst/>
            <a:cxnLst/>
            <a:rect l="l" t="t" r="r" b="b"/>
            <a:pathLst>
              <a:path w="378460" h="361950">
                <a:moveTo>
                  <a:pt x="378104" y="123190"/>
                </a:moveTo>
                <a:lnTo>
                  <a:pt x="247015" y="123190"/>
                </a:lnTo>
                <a:lnTo>
                  <a:pt x="247015" y="0"/>
                </a:lnTo>
                <a:lnTo>
                  <a:pt x="131089" y="0"/>
                </a:lnTo>
                <a:lnTo>
                  <a:pt x="131089" y="123190"/>
                </a:lnTo>
                <a:lnTo>
                  <a:pt x="0" y="123190"/>
                </a:lnTo>
                <a:lnTo>
                  <a:pt x="0" y="238760"/>
                </a:lnTo>
                <a:lnTo>
                  <a:pt x="131089" y="238760"/>
                </a:lnTo>
                <a:lnTo>
                  <a:pt x="131089" y="361950"/>
                </a:lnTo>
                <a:lnTo>
                  <a:pt x="247015" y="361950"/>
                </a:lnTo>
                <a:lnTo>
                  <a:pt x="247015" y="238760"/>
                </a:lnTo>
                <a:lnTo>
                  <a:pt x="378104" y="238760"/>
                </a:lnTo>
                <a:lnTo>
                  <a:pt x="378104" y="123190"/>
                </a:lnTo>
                <a:close/>
              </a:path>
            </a:pathLst>
          </a:custGeom>
          <a:solidFill>
            <a:srgbClr val="ABB2FC"/>
          </a:solidFill>
        </p:spPr>
        <p:txBody>
          <a:bodyPr wrap="square" lIns="0" tIns="0" rIns="0" bIns="0" rtlCol="0"/>
          <a:lstStyle/>
          <a:p>
            <a:endParaRPr>
              <a:solidFill>
                <a:schemeClr val="tx1"/>
              </a:solidFill>
            </a:endParaRPr>
          </a:p>
        </p:txBody>
      </p:sp>
      <p:sp>
        <p:nvSpPr>
          <p:cNvPr id="71" name="object 35">
            <a:extLst>
              <a:ext uri="{FF2B5EF4-FFF2-40B4-BE49-F238E27FC236}">
                <a16:creationId xmlns:a16="http://schemas.microsoft.com/office/drawing/2014/main" id="{E8ED464F-F300-9F6F-2DF4-02325E8D4CDE}"/>
              </a:ext>
            </a:extLst>
          </p:cNvPr>
          <p:cNvSpPr txBox="1"/>
          <p:nvPr/>
        </p:nvSpPr>
        <p:spPr>
          <a:xfrm>
            <a:off x="8343776" y="3307675"/>
            <a:ext cx="1324219"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導入資料庫</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pic>
        <p:nvPicPr>
          <p:cNvPr id="72" name="object 36">
            <a:extLst>
              <a:ext uri="{FF2B5EF4-FFF2-40B4-BE49-F238E27FC236}">
                <a16:creationId xmlns:a16="http://schemas.microsoft.com/office/drawing/2014/main" id="{790D0385-683A-88B9-14C8-A46AAE647B60}"/>
              </a:ext>
            </a:extLst>
          </p:cNvPr>
          <p:cNvPicPr/>
          <p:nvPr/>
        </p:nvPicPr>
        <p:blipFill>
          <a:blip r:embed="rId5" cstate="print"/>
          <a:stretch>
            <a:fillRect/>
          </a:stretch>
        </p:blipFill>
        <p:spPr>
          <a:xfrm>
            <a:off x="8529275" y="2510609"/>
            <a:ext cx="731519" cy="731519"/>
          </a:xfrm>
          <a:prstGeom prst="rect">
            <a:avLst/>
          </a:prstGeom>
        </p:spPr>
      </p:pic>
      <p:grpSp>
        <p:nvGrpSpPr>
          <p:cNvPr id="73" name="object 37">
            <a:extLst>
              <a:ext uri="{FF2B5EF4-FFF2-40B4-BE49-F238E27FC236}">
                <a16:creationId xmlns:a16="http://schemas.microsoft.com/office/drawing/2014/main" id="{3975C17F-B504-5E18-731B-811257E0ABBE}"/>
              </a:ext>
            </a:extLst>
          </p:cNvPr>
          <p:cNvGrpSpPr/>
          <p:nvPr/>
        </p:nvGrpSpPr>
        <p:grpSpPr>
          <a:xfrm>
            <a:off x="8702422" y="3797171"/>
            <a:ext cx="909819" cy="1340663"/>
            <a:chOff x="6964650" y="2475393"/>
            <a:chExt cx="909819" cy="1340663"/>
          </a:xfrm>
        </p:grpSpPr>
        <p:pic>
          <p:nvPicPr>
            <p:cNvPr id="74" name="object 39">
              <a:extLst>
                <a:ext uri="{FF2B5EF4-FFF2-40B4-BE49-F238E27FC236}">
                  <a16:creationId xmlns:a16="http://schemas.microsoft.com/office/drawing/2014/main" id="{D4D559DF-E346-587A-FB93-D2C0E7F417AB}"/>
                </a:ext>
              </a:extLst>
            </p:cNvPr>
            <p:cNvPicPr/>
            <p:nvPr/>
          </p:nvPicPr>
          <p:blipFill>
            <a:blip r:embed="rId6" cstate="print"/>
            <a:stretch>
              <a:fillRect/>
            </a:stretch>
          </p:blipFill>
          <p:spPr>
            <a:xfrm>
              <a:off x="7142950" y="3084537"/>
              <a:ext cx="731519" cy="731519"/>
            </a:xfrm>
            <a:prstGeom prst="rect">
              <a:avLst/>
            </a:prstGeom>
          </p:spPr>
        </p:pic>
        <p:sp>
          <p:nvSpPr>
            <p:cNvPr id="75" name="object 40">
              <a:extLst>
                <a:ext uri="{FF2B5EF4-FFF2-40B4-BE49-F238E27FC236}">
                  <a16:creationId xmlns:a16="http://schemas.microsoft.com/office/drawing/2014/main" id="{4DEE95D1-CC69-645B-AA63-DFBE442E46E8}"/>
                </a:ext>
              </a:extLst>
            </p:cNvPr>
            <p:cNvSpPr/>
            <p:nvPr/>
          </p:nvSpPr>
          <p:spPr>
            <a:xfrm>
              <a:off x="6964650" y="2475393"/>
              <a:ext cx="430530" cy="481330"/>
            </a:xfrm>
            <a:custGeom>
              <a:avLst/>
              <a:gdLst/>
              <a:ahLst/>
              <a:cxnLst/>
              <a:rect l="l" t="t" r="r" b="b"/>
              <a:pathLst>
                <a:path w="430529" h="481330">
                  <a:moveTo>
                    <a:pt x="0" y="0"/>
                  </a:moveTo>
                  <a:lnTo>
                    <a:pt x="429959" y="481155"/>
                  </a:lnTo>
                </a:path>
              </a:pathLst>
            </a:custGeom>
            <a:ln w="28574">
              <a:solidFill>
                <a:srgbClr val="000000"/>
              </a:solidFill>
            </a:ln>
          </p:spPr>
          <p:txBody>
            <a:bodyPr wrap="square" lIns="0" tIns="0" rIns="0" bIns="0" rtlCol="0"/>
            <a:lstStyle/>
            <a:p>
              <a:endParaRPr>
                <a:solidFill>
                  <a:schemeClr val="tx1"/>
                </a:solidFill>
              </a:endParaRPr>
            </a:p>
          </p:txBody>
        </p:sp>
        <p:pic>
          <p:nvPicPr>
            <p:cNvPr id="76" name="object 41">
              <a:extLst>
                <a:ext uri="{FF2B5EF4-FFF2-40B4-BE49-F238E27FC236}">
                  <a16:creationId xmlns:a16="http://schemas.microsoft.com/office/drawing/2014/main" id="{946290E7-15C6-4770-6D85-6C892E5272E6}"/>
                </a:ext>
              </a:extLst>
            </p:cNvPr>
            <p:cNvPicPr/>
            <p:nvPr/>
          </p:nvPicPr>
          <p:blipFill>
            <a:blip r:embed="rId7" cstate="print"/>
            <a:stretch>
              <a:fillRect/>
            </a:stretch>
          </p:blipFill>
          <p:spPr>
            <a:xfrm>
              <a:off x="7345127" y="2910812"/>
              <a:ext cx="150174" cy="156719"/>
            </a:xfrm>
            <a:prstGeom prst="rect">
              <a:avLst/>
            </a:prstGeom>
          </p:spPr>
        </p:pic>
      </p:grpSp>
      <p:sp>
        <p:nvSpPr>
          <p:cNvPr id="77" name="object 42">
            <a:extLst>
              <a:ext uri="{FF2B5EF4-FFF2-40B4-BE49-F238E27FC236}">
                <a16:creationId xmlns:a16="http://schemas.microsoft.com/office/drawing/2014/main" id="{785B842C-0B0C-C553-B79E-66185D9E9AFF}"/>
              </a:ext>
            </a:extLst>
          </p:cNvPr>
          <p:cNvSpPr txBox="1"/>
          <p:nvPr/>
        </p:nvSpPr>
        <p:spPr>
          <a:xfrm>
            <a:off x="8916406" y="5237872"/>
            <a:ext cx="1337945"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訓練模組</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sp>
        <p:nvSpPr>
          <p:cNvPr id="78" name="object 45">
            <a:extLst>
              <a:ext uri="{FF2B5EF4-FFF2-40B4-BE49-F238E27FC236}">
                <a16:creationId xmlns:a16="http://schemas.microsoft.com/office/drawing/2014/main" id="{2572EFAE-3B9C-77FF-3B34-B09A3B609D53}"/>
              </a:ext>
            </a:extLst>
          </p:cNvPr>
          <p:cNvSpPr txBox="1"/>
          <p:nvPr/>
        </p:nvSpPr>
        <p:spPr>
          <a:xfrm>
            <a:off x="6004359" y="5177589"/>
            <a:ext cx="1790700"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回傳給使用者</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grpSp>
        <p:nvGrpSpPr>
          <p:cNvPr id="79" name="object 53">
            <a:extLst>
              <a:ext uri="{FF2B5EF4-FFF2-40B4-BE49-F238E27FC236}">
                <a16:creationId xmlns:a16="http://schemas.microsoft.com/office/drawing/2014/main" id="{D44D547C-5141-449B-E60E-A5AC6A1211AC}"/>
              </a:ext>
            </a:extLst>
          </p:cNvPr>
          <p:cNvGrpSpPr/>
          <p:nvPr/>
        </p:nvGrpSpPr>
        <p:grpSpPr>
          <a:xfrm>
            <a:off x="3454785" y="3133724"/>
            <a:ext cx="685800" cy="123189"/>
            <a:chOff x="1803575" y="1644273"/>
            <a:chExt cx="685800" cy="123189"/>
          </a:xfrm>
        </p:grpSpPr>
        <p:sp>
          <p:nvSpPr>
            <p:cNvPr id="80" name="object 54">
              <a:extLst>
                <a:ext uri="{FF2B5EF4-FFF2-40B4-BE49-F238E27FC236}">
                  <a16:creationId xmlns:a16="http://schemas.microsoft.com/office/drawing/2014/main" id="{BADA1236-FCB6-CDBD-2578-B3C5C0AA790B}"/>
                </a:ext>
              </a:extLst>
            </p:cNvPr>
            <p:cNvSpPr/>
            <p:nvPr/>
          </p:nvSpPr>
          <p:spPr>
            <a:xfrm>
              <a:off x="1817863" y="1705754"/>
              <a:ext cx="527685" cy="7620"/>
            </a:xfrm>
            <a:custGeom>
              <a:avLst/>
              <a:gdLst/>
              <a:ahLst/>
              <a:cxnLst/>
              <a:rect l="l" t="t" r="r" b="b"/>
              <a:pathLst>
                <a:path w="527685" h="7619">
                  <a:moveTo>
                    <a:pt x="0" y="7245"/>
                  </a:moveTo>
                  <a:lnTo>
                    <a:pt x="527566" y="0"/>
                  </a:lnTo>
                </a:path>
              </a:pathLst>
            </a:custGeom>
            <a:ln w="28574">
              <a:solidFill>
                <a:srgbClr val="000000"/>
              </a:solidFill>
            </a:ln>
          </p:spPr>
          <p:txBody>
            <a:bodyPr wrap="square" lIns="0" tIns="0" rIns="0" bIns="0" rtlCol="0"/>
            <a:lstStyle/>
            <a:p>
              <a:endParaRPr>
                <a:solidFill>
                  <a:schemeClr val="tx1"/>
                </a:solidFill>
              </a:endParaRPr>
            </a:p>
          </p:txBody>
        </p:sp>
        <p:pic>
          <p:nvPicPr>
            <p:cNvPr id="81" name="object 55">
              <a:extLst>
                <a:ext uri="{FF2B5EF4-FFF2-40B4-BE49-F238E27FC236}">
                  <a16:creationId xmlns:a16="http://schemas.microsoft.com/office/drawing/2014/main" id="{8AF5022D-3347-17F5-EFA0-6F725FF8C70B}"/>
                </a:ext>
              </a:extLst>
            </p:cNvPr>
            <p:cNvPicPr/>
            <p:nvPr/>
          </p:nvPicPr>
          <p:blipFill>
            <a:blip r:embed="rId8" cstate="print"/>
            <a:stretch>
              <a:fillRect/>
            </a:stretch>
          </p:blipFill>
          <p:spPr>
            <a:xfrm>
              <a:off x="2330493" y="1644273"/>
              <a:ext cx="158887" cy="122962"/>
            </a:xfrm>
            <a:prstGeom prst="rect">
              <a:avLst/>
            </a:prstGeom>
          </p:spPr>
        </p:pic>
      </p:grpSp>
      <p:grpSp>
        <p:nvGrpSpPr>
          <p:cNvPr id="82" name="object 56">
            <a:extLst>
              <a:ext uri="{FF2B5EF4-FFF2-40B4-BE49-F238E27FC236}">
                <a16:creationId xmlns:a16="http://schemas.microsoft.com/office/drawing/2014/main" id="{84C01930-AB4E-5BB9-E26B-3E2A262F2BA8}"/>
              </a:ext>
            </a:extLst>
          </p:cNvPr>
          <p:cNvGrpSpPr/>
          <p:nvPr/>
        </p:nvGrpSpPr>
        <p:grpSpPr>
          <a:xfrm>
            <a:off x="7627787" y="3040344"/>
            <a:ext cx="685800" cy="123189"/>
            <a:chOff x="5697387" y="1644273"/>
            <a:chExt cx="685800" cy="123189"/>
          </a:xfrm>
        </p:grpSpPr>
        <p:sp>
          <p:nvSpPr>
            <p:cNvPr id="83" name="object 57">
              <a:extLst>
                <a:ext uri="{FF2B5EF4-FFF2-40B4-BE49-F238E27FC236}">
                  <a16:creationId xmlns:a16="http://schemas.microsoft.com/office/drawing/2014/main" id="{2531B00B-658B-FE12-CC14-110F631D3F95}"/>
                </a:ext>
              </a:extLst>
            </p:cNvPr>
            <p:cNvSpPr/>
            <p:nvPr/>
          </p:nvSpPr>
          <p:spPr>
            <a:xfrm>
              <a:off x="5711675" y="1705754"/>
              <a:ext cx="527685" cy="7620"/>
            </a:xfrm>
            <a:custGeom>
              <a:avLst/>
              <a:gdLst/>
              <a:ahLst/>
              <a:cxnLst/>
              <a:rect l="l" t="t" r="r" b="b"/>
              <a:pathLst>
                <a:path w="527685" h="7619">
                  <a:moveTo>
                    <a:pt x="0" y="7245"/>
                  </a:moveTo>
                  <a:lnTo>
                    <a:pt x="527565" y="0"/>
                  </a:lnTo>
                </a:path>
              </a:pathLst>
            </a:custGeom>
            <a:ln w="28574">
              <a:solidFill>
                <a:srgbClr val="000000"/>
              </a:solidFill>
            </a:ln>
          </p:spPr>
          <p:txBody>
            <a:bodyPr wrap="square" lIns="0" tIns="0" rIns="0" bIns="0" rtlCol="0"/>
            <a:lstStyle/>
            <a:p>
              <a:endParaRPr>
                <a:solidFill>
                  <a:schemeClr val="tx1"/>
                </a:solidFill>
              </a:endParaRPr>
            </a:p>
          </p:txBody>
        </p:sp>
        <p:pic>
          <p:nvPicPr>
            <p:cNvPr id="84" name="object 58">
              <a:extLst>
                <a:ext uri="{FF2B5EF4-FFF2-40B4-BE49-F238E27FC236}">
                  <a16:creationId xmlns:a16="http://schemas.microsoft.com/office/drawing/2014/main" id="{132A0EE0-7323-2913-8E41-570A28E0730C}"/>
                </a:ext>
              </a:extLst>
            </p:cNvPr>
            <p:cNvPicPr/>
            <p:nvPr/>
          </p:nvPicPr>
          <p:blipFill>
            <a:blip r:embed="rId9" cstate="print"/>
            <a:stretch>
              <a:fillRect/>
            </a:stretch>
          </p:blipFill>
          <p:spPr>
            <a:xfrm>
              <a:off x="6224305" y="1644273"/>
              <a:ext cx="158886" cy="122962"/>
            </a:xfrm>
            <a:prstGeom prst="rect">
              <a:avLst/>
            </a:prstGeom>
          </p:spPr>
        </p:pic>
      </p:grpSp>
      <p:grpSp>
        <p:nvGrpSpPr>
          <p:cNvPr id="85" name="object 59">
            <a:extLst>
              <a:ext uri="{FF2B5EF4-FFF2-40B4-BE49-F238E27FC236}">
                <a16:creationId xmlns:a16="http://schemas.microsoft.com/office/drawing/2014/main" id="{71014039-09DE-561D-7939-069D71A7F29B}"/>
              </a:ext>
            </a:extLst>
          </p:cNvPr>
          <p:cNvGrpSpPr/>
          <p:nvPr/>
        </p:nvGrpSpPr>
        <p:grpSpPr>
          <a:xfrm>
            <a:off x="4997691" y="5168534"/>
            <a:ext cx="685800" cy="123189"/>
            <a:chOff x="6028157" y="3732686"/>
            <a:chExt cx="685800" cy="123189"/>
          </a:xfrm>
        </p:grpSpPr>
        <p:sp>
          <p:nvSpPr>
            <p:cNvPr id="86" name="object 60">
              <a:extLst>
                <a:ext uri="{FF2B5EF4-FFF2-40B4-BE49-F238E27FC236}">
                  <a16:creationId xmlns:a16="http://schemas.microsoft.com/office/drawing/2014/main" id="{25D9107F-CAB9-7BC1-0317-CE549B694368}"/>
                </a:ext>
              </a:extLst>
            </p:cNvPr>
            <p:cNvSpPr/>
            <p:nvPr/>
          </p:nvSpPr>
          <p:spPr>
            <a:xfrm>
              <a:off x="6172109" y="3794167"/>
              <a:ext cx="527685" cy="7620"/>
            </a:xfrm>
            <a:custGeom>
              <a:avLst/>
              <a:gdLst/>
              <a:ahLst/>
              <a:cxnLst/>
              <a:rect l="l" t="t" r="r" b="b"/>
              <a:pathLst>
                <a:path w="527684" h="7620">
                  <a:moveTo>
                    <a:pt x="527565" y="7245"/>
                  </a:moveTo>
                  <a:lnTo>
                    <a:pt x="0" y="0"/>
                  </a:lnTo>
                </a:path>
              </a:pathLst>
            </a:custGeom>
            <a:ln w="28574">
              <a:solidFill>
                <a:srgbClr val="000000"/>
              </a:solidFill>
            </a:ln>
          </p:spPr>
          <p:txBody>
            <a:bodyPr wrap="square" lIns="0" tIns="0" rIns="0" bIns="0" rtlCol="0"/>
            <a:lstStyle/>
            <a:p>
              <a:endParaRPr>
                <a:solidFill>
                  <a:schemeClr val="tx1"/>
                </a:solidFill>
              </a:endParaRPr>
            </a:p>
          </p:txBody>
        </p:sp>
        <p:pic>
          <p:nvPicPr>
            <p:cNvPr id="87" name="object 61">
              <a:extLst>
                <a:ext uri="{FF2B5EF4-FFF2-40B4-BE49-F238E27FC236}">
                  <a16:creationId xmlns:a16="http://schemas.microsoft.com/office/drawing/2014/main" id="{05ECBBC5-A115-244B-93E1-C646C05B4FA1}"/>
                </a:ext>
              </a:extLst>
            </p:cNvPr>
            <p:cNvPicPr/>
            <p:nvPr/>
          </p:nvPicPr>
          <p:blipFill>
            <a:blip r:embed="rId10" cstate="print"/>
            <a:stretch>
              <a:fillRect/>
            </a:stretch>
          </p:blipFill>
          <p:spPr>
            <a:xfrm>
              <a:off x="6028157" y="3732686"/>
              <a:ext cx="158886" cy="122962"/>
            </a:xfrm>
            <a:prstGeom prst="rect">
              <a:avLst/>
            </a:prstGeom>
          </p:spPr>
        </p:pic>
      </p:grpSp>
      <p:grpSp>
        <p:nvGrpSpPr>
          <p:cNvPr id="88" name="object 59">
            <a:extLst>
              <a:ext uri="{FF2B5EF4-FFF2-40B4-BE49-F238E27FC236}">
                <a16:creationId xmlns:a16="http://schemas.microsoft.com/office/drawing/2014/main" id="{3F22B24F-D686-C547-5DBC-E9B3DC57155E}"/>
              </a:ext>
            </a:extLst>
          </p:cNvPr>
          <p:cNvGrpSpPr/>
          <p:nvPr/>
        </p:nvGrpSpPr>
        <p:grpSpPr>
          <a:xfrm>
            <a:off x="7548348" y="5175408"/>
            <a:ext cx="685800" cy="123189"/>
            <a:chOff x="6028157" y="3732686"/>
            <a:chExt cx="685800" cy="123189"/>
          </a:xfrm>
        </p:grpSpPr>
        <p:sp>
          <p:nvSpPr>
            <p:cNvPr id="89" name="object 60">
              <a:extLst>
                <a:ext uri="{FF2B5EF4-FFF2-40B4-BE49-F238E27FC236}">
                  <a16:creationId xmlns:a16="http://schemas.microsoft.com/office/drawing/2014/main" id="{3B06A705-D757-0F28-AB4E-599DC9D6E940}"/>
                </a:ext>
              </a:extLst>
            </p:cNvPr>
            <p:cNvSpPr/>
            <p:nvPr/>
          </p:nvSpPr>
          <p:spPr>
            <a:xfrm>
              <a:off x="6172109" y="3794167"/>
              <a:ext cx="527685" cy="7620"/>
            </a:xfrm>
            <a:custGeom>
              <a:avLst/>
              <a:gdLst/>
              <a:ahLst/>
              <a:cxnLst/>
              <a:rect l="l" t="t" r="r" b="b"/>
              <a:pathLst>
                <a:path w="527684" h="7620">
                  <a:moveTo>
                    <a:pt x="527565" y="7245"/>
                  </a:moveTo>
                  <a:lnTo>
                    <a:pt x="0" y="0"/>
                  </a:lnTo>
                </a:path>
              </a:pathLst>
            </a:custGeom>
            <a:ln w="28574">
              <a:solidFill>
                <a:srgbClr val="000000"/>
              </a:solidFill>
            </a:ln>
          </p:spPr>
          <p:txBody>
            <a:bodyPr wrap="square" lIns="0" tIns="0" rIns="0" bIns="0" rtlCol="0"/>
            <a:lstStyle/>
            <a:p>
              <a:endParaRPr>
                <a:solidFill>
                  <a:schemeClr val="tx1"/>
                </a:solidFill>
              </a:endParaRPr>
            </a:p>
          </p:txBody>
        </p:sp>
        <p:pic>
          <p:nvPicPr>
            <p:cNvPr id="90" name="object 61">
              <a:extLst>
                <a:ext uri="{FF2B5EF4-FFF2-40B4-BE49-F238E27FC236}">
                  <a16:creationId xmlns:a16="http://schemas.microsoft.com/office/drawing/2014/main" id="{C0A5F5EE-4136-7581-400C-FDFFA8A0EFF2}"/>
                </a:ext>
              </a:extLst>
            </p:cNvPr>
            <p:cNvPicPr/>
            <p:nvPr/>
          </p:nvPicPr>
          <p:blipFill>
            <a:blip r:embed="rId10" cstate="print"/>
            <a:stretch>
              <a:fillRect/>
            </a:stretch>
          </p:blipFill>
          <p:spPr>
            <a:xfrm>
              <a:off x="6028157" y="3732686"/>
              <a:ext cx="158886" cy="122962"/>
            </a:xfrm>
            <a:prstGeom prst="rect">
              <a:avLst/>
            </a:prstGeom>
          </p:spPr>
        </p:pic>
      </p:grpSp>
      <p:pic>
        <p:nvPicPr>
          <p:cNvPr id="91" name="圖片 90">
            <a:extLst>
              <a:ext uri="{FF2B5EF4-FFF2-40B4-BE49-F238E27FC236}">
                <a16:creationId xmlns:a16="http://schemas.microsoft.com/office/drawing/2014/main" id="{88B903B4-C1DA-AD19-0BB4-2D7B9F91F4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27256" y="3821898"/>
            <a:ext cx="1291210" cy="1291210"/>
          </a:xfrm>
          <a:prstGeom prst="rect">
            <a:avLst/>
          </a:prstGeom>
        </p:spPr>
      </p:pic>
      <p:sp>
        <p:nvSpPr>
          <p:cNvPr id="92" name="object 45">
            <a:extLst>
              <a:ext uri="{FF2B5EF4-FFF2-40B4-BE49-F238E27FC236}">
                <a16:creationId xmlns:a16="http://schemas.microsoft.com/office/drawing/2014/main" id="{61DC5683-E232-6CAE-1EB7-AE62D4DAC0FB}"/>
              </a:ext>
            </a:extLst>
          </p:cNvPr>
          <p:cNvSpPr txBox="1"/>
          <p:nvPr/>
        </p:nvSpPr>
        <p:spPr>
          <a:xfrm>
            <a:off x="2456139" y="5061274"/>
            <a:ext cx="2721167" cy="228268"/>
          </a:xfrm>
          <a:prstGeom prst="rect">
            <a:avLst/>
          </a:prstGeom>
        </p:spPr>
        <p:txBody>
          <a:bodyPr vert="horz" wrap="square" lIns="0" tIns="12700" rIns="0" bIns="0" rtlCol="0">
            <a:spAutoFit/>
          </a:bodyPr>
          <a:lstStyle/>
          <a:p>
            <a:pPr marL="12700">
              <a:lnSpc>
                <a:spcPct val="100000"/>
              </a:lnSpc>
              <a:spcBef>
                <a:spcPts val="100"/>
              </a:spcBef>
            </a:pPr>
            <a:r>
              <a:rPr lang="zh-TW" altLang="en-US" sz="1400" dirty="0">
                <a:solidFill>
                  <a:schemeClr val="bg1"/>
                </a:solidFill>
                <a:latin typeface="Noto Sans TC Medium" panose="020B0200000000000000" pitchFamily="34" charset="-120"/>
                <a:ea typeface="Noto Sans TC Medium" panose="020B0200000000000000" pitchFamily="34" charset="-120"/>
                <a:cs typeface="Cambria"/>
              </a:rPr>
              <a:t>使用者得到商品評分與評價</a:t>
            </a:r>
            <a:endParaRPr sz="1400" dirty="0">
              <a:solidFill>
                <a:schemeClr val="bg1"/>
              </a:solidFill>
              <a:latin typeface="Noto Sans TC Medium" panose="020B0200000000000000" pitchFamily="34" charset="-120"/>
              <a:ea typeface="Noto Sans TC Medium" panose="020B0200000000000000" pitchFamily="34" charset="-120"/>
              <a:cs typeface="Cambria"/>
            </a:endParaRPr>
          </a:p>
        </p:txBody>
      </p:sp>
      <p:pic>
        <p:nvPicPr>
          <p:cNvPr id="93" name="圖片 92">
            <a:extLst>
              <a:ext uri="{FF2B5EF4-FFF2-40B4-BE49-F238E27FC236}">
                <a16:creationId xmlns:a16="http://schemas.microsoft.com/office/drawing/2014/main" id="{5186928E-34EE-A4CE-220D-D733D31DAC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4448" y="3951267"/>
            <a:ext cx="1964159" cy="1224141"/>
          </a:xfrm>
          <a:prstGeom prst="rect">
            <a:avLst/>
          </a:prstGeom>
        </p:spPr>
      </p:pic>
    </p:spTree>
    <p:extLst>
      <p:ext uri="{BB962C8B-B14F-4D97-AF65-F5344CB8AC3E}">
        <p14:creationId xmlns:p14="http://schemas.microsoft.com/office/powerpoint/2010/main" val="1962751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8BCC7973-F9A1-8B1C-3CAF-1FA9B6170987}"/>
              </a:ext>
            </a:extLst>
          </p:cNvPr>
          <p:cNvSpPr/>
          <p:nvPr/>
        </p:nvSpPr>
        <p:spPr>
          <a:xfrm>
            <a:off x="210611" y="1093481"/>
            <a:ext cx="11695341" cy="5538325"/>
          </a:xfrm>
          <a:prstGeom prst="roundRect">
            <a:avLst/>
          </a:prstGeom>
          <a:solidFill>
            <a:schemeClr val="tx1"/>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矩形: 圓角 43">
            <a:extLst>
              <a:ext uri="{FF2B5EF4-FFF2-40B4-BE49-F238E27FC236}">
                <a16:creationId xmlns:a16="http://schemas.microsoft.com/office/drawing/2014/main" id="{B12F452C-527A-1C49-418C-46C94FFDE7AA}"/>
              </a:ext>
            </a:extLst>
          </p:cNvPr>
          <p:cNvSpPr/>
          <p:nvPr/>
        </p:nvSpPr>
        <p:spPr>
          <a:xfrm>
            <a:off x="8317744" y="1378308"/>
            <a:ext cx="2719879" cy="2457240"/>
          </a:xfrm>
          <a:prstGeom prst="roundRect">
            <a:avLst/>
          </a:prstGeom>
          <a:solidFill>
            <a:schemeClr val="tx1"/>
          </a:solidFill>
          <a:ln w="57150">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2E3C4A7-82EB-E8CE-AAC0-0E29FF71CE61}"/>
              </a:ext>
            </a:extLst>
          </p:cNvPr>
          <p:cNvSpPr>
            <a:spLocks noGrp="1"/>
          </p:cNvSpPr>
          <p:nvPr>
            <p:ph type="title"/>
          </p:nvPr>
        </p:nvSpPr>
        <p:spPr>
          <a:xfrm>
            <a:off x="445213" y="-174722"/>
            <a:ext cx="8386593" cy="1364997"/>
          </a:xfrm>
        </p:spPr>
        <p:txBody>
          <a:bodyPr>
            <a:normAutofit/>
          </a:bodyPr>
          <a:lstStyle/>
          <a:p>
            <a:r>
              <a:rPr kumimoji="1" lang="zh-TW" altLang="en-US" sz="4800" dirty="0">
                <a:latin typeface="Noto Sans TC Black" panose="020B0200000000000000" pitchFamily="34" charset="-120"/>
                <a:ea typeface="Noto Sans TC Black" panose="020B0200000000000000" pitchFamily="34" charset="-120"/>
              </a:rPr>
              <a:t>技術應用</a:t>
            </a:r>
          </a:p>
        </p:txBody>
      </p:sp>
      <p:pic>
        <p:nvPicPr>
          <p:cNvPr id="1026" name="Picture 2" descr="MySQL - 維基百科，自由的百科全書">
            <a:extLst>
              <a:ext uri="{FF2B5EF4-FFF2-40B4-BE49-F238E27FC236}">
                <a16:creationId xmlns:a16="http://schemas.microsoft.com/office/drawing/2014/main" id="{969E3F2F-E61C-AA01-DE74-75D8B968D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2821" y="4886775"/>
            <a:ext cx="1391588" cy="716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DB Icon">
            <a:extLst>
              <a:ext uri="{FF2B5EF4-FFF2-40B4-BE49-F238E27FC236}">
                <a16:creationId xmlns:a16="http://schemas.microsoft.com/office/drawing/2014/main" id="{6B20D15A-CD8E-0C08-8ECC-17472180E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608" y="4886775"/>
            <a:ext cx="685428" cy="9218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Platform (GCP) - 羽昇國際股份有限公司">
            <a:extLst>
              <a:ext uri="{FF2B5EF4-FFF2-40B4-BE49-F238E27FC236}">
                <a16:creationId xmlns:a16="http://schemas.microsoft.com/office/drawing/2014/main" id="{0563505F-761C-5875-B8B5-2E8C6AFF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969" y="1463974"/>
            <a:ext cx="2293022" cy="10882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開發LINE聊天機器人不可不知的十件事">
            <a:extLst>
              <a:ext uri="{FF2B5EF4-FFF2-40B4-BE49-F238E27FC236}">
                <a16:creationId xmlns:a16="http://schemas.microsoft.com/office/drawing/2014/main" id="{96B0E7B3-8FC3-380B-69E4-6AEC712BE3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9" r="67774"/>
          <a:stretch/>
        </p:blipFill>
        <p:spPr bwMode="auto">
          <a:xfrm>
            <a:off x="2572657" y="1605863"/>
            <a:ext cx="2021491" cy="29458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T 邦幫忙::一起幫忙解決難題，拯救IT 人的一天">
            <a:extLst>
              <a:ext uri="{FF2B5EF4-FFF2-40B4-BE49-F238E27FC236}">
                <a16:creationId xmlns:a16="http://schemas.microsoft.com/office/drawing/2014/main" id="{710CEBDC-86BF-5F08-25F6-50351504A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9428" y="3631037"/>
            <a:ext cx="1371393" cy="767102"/>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00915E21-D407-289C-1377-03A7F622E2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2193" y="1228145"/>
            <a:ext cx="1371393" cy="1371393"/>
          </a:xfrm>
          <a:prstGeom prst="rect">
            <a:avLst/>
          </a:prstGeom>
        </p:spPr>
      </p:pic>
      <p:pic>
        <p:nvPicPr>
          <p:cNvPr id="11" name="圖片 10">
            <a:extLst>
              <a:ext uri="{FF2B5EF4-FFF2-40B4-BE49-F238E27FC236}">
                <a16:creationId xmlns:a16="http://schemas.microsoft.com/office/drawing/2014/main" id="{8EFB175A-5049-934E-7CAA-0441CD6066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9672" y="3648122"/>
            <a:ext cx="903553" cy="903553"/>
          </a:xfrm>
          <a:prstGeom prst="rect">
            <a:avLst/>
          </a:prstGeom>
        </p:spPr>
      </p:pic>
      <p:pic>
        <p:nvPicPr>
          <p:cNvPr id="16" name="圖片 15">
            <a:extLst>
              <a:ext uri="{FF2B5EF4-FFF2-40B4-BE49-F238E27FC236}">
                <a16:creationId xmlns:a16="http://schemas.microsoft.com/office/drawing/2014/main" id="{3D2D7383-308E-6CEA-8578-EC9CA233E2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9694" y="2651263"/>
            <a:ext cx="869166" cy="773558"/>
          </a:xfrm>
          <a:prstGeom prst="rect">
            <a:avLst/>
          </a:prstGeom>
        </p:spPr>
      </p:pic>
      <p:pic>
        <p:nvPicPr>
          <p:cNvPr id="18" name="Google Shape;658;p17">
            <a:extLst>
              <a:ext uri="{FF2B5EF4-FFF2-40B4-BE49-F238E27FC236}">
                <a16:creationId xmlns:a16="http://schemas.microsoft.com/office/drawing/2014/main" id="{B076C8DB-5430-1EA6-AFB4-B5F1AA872B89}"/>
              </a:ext>
            </a:extLst>
          </p:cNvPr>
          <p:cNvPicPr preferRelativeResize="0"/>
          <p:nvPr/>
        </p:nvPicPr>
        <p:blipFill rotWithShape="1">
          <a:blip r:embed="rId10">
            <a:alphaModFix/>
          </a:blip>
          <a:srcRect/>
          <a:stretch/>
        </p:blipFill>
        <p:spPr>
          <a:xfrm>
            <a:off x="4219654" y="5368236"/>
            <a:ext cx="762735" cy="836602"/>
          </a:xfrm>
          <a:prstGeom prst="rect">
            <a:avLst/>
          </a:prstGeom>
          <a:noFill/>
          <a:ln>
            <a:noFill/>
          </a:ln>
        </p:spPr>
      </p:pic>
      <p:sp>
        <p:nvSpPr>
          <p:cNvPr id="21" name="矩形: 圓角 20">
            <a:extLst>
              <a:ext uri="{FF2B5EF4-FFF2-40B4-BE49-F238E27FC236}">
                <a16:creationId xmlns:a16="http://schemas.microsoft.com/office/drawing/2014/main" id="{EF8D6662-2C2F-5A72-F6B5-526B353EBEF6}"/>
              </a:ext>
            </a:extLst>
          </p:cNvPr>
          <p:cNvSpPr/>
          <p:nvPr/>
        </p:nvSpPr>
        <p:spPr>
          <a:xfrm>
            <a:off x="8395157" y="5863054"/>
            <a:ext cx="1473844" cy="478981"/>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Noto Sans TC Medium" panose="020B0200000000000000" pitchFamily="34" charset="-120"/>
                <a:ea typeface="Noto Sans TC Medium" panose="020B0200000000000000" pitchFamily="34" charset="-120"/>
              </a:rPr>
              <a:t>主要資料庫</a:t>
            </a:r>
          </a:p>
        </p:txBody>
      </p:sp>
      <p:sp>
        <p:nvSpPr>
          <p:cNvPr id="22" name="矩形: 圓角 21">
            <a:extLst>
              <a:ext uri="{FF2B5EF4-FFF2-40B4-BE49-F238E27FC236}">
                <a16:creationId xmlns:a16="http://schemas.microsoft.com/office/drawing/2014/main" id="{23C0754E-3767-29FC-A45C-2B502B52CF17}"/>
              </a:ext>
            </a:extLst>
          </p:cNvPr>
          <p:cNvSpPr/>
          <p:nvPr/>
        </p:nvSpPr>
        <p:spPr>
          <a:xfrm>
            <a:off x="10060540" y="5880162"/>
            <a:ext cx="1473844" cy="478981"/>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1"/>
                </a:solidFill>
                <a:latin typeface="Noto Sans TC Medium" panose="020B0200000000000000" pitchFamily="34" charset="-120"/>
                <a:ea typeface="Noto Sans TC Medium" panose="020B0200000000000000" pitchFamily="34" charset="-120"/>
              </a:rPr>
              <a:t>備用資料庫</a:t>
            </a:r>
          </a:p>
        </p:txBody>
      </p:sp>
      <p:cxnSp>
        <p:nvCxnSpPr>
          <p:cNvPr id="30" name="接點: 肘形 29">
            <a:extLst>
              <a:ext uri="{FF2B5EF4-FFF2-40B4-BE49-F238E27FC236}">
                <a16:creationId xmlns:a16="http://schemas.microsoft.com/office/drawing/2014/main" id="{113862AA-93C4-90E1-6F20-DDC435D9428B}"/>
              </a:ext>
            </a:extLst>
          </p:cNvPr>
          <p:cNvCxnSpPr>
            <a:cxnSpLocks/>
          </p:cNvCxnSpPr>
          <p:nvPr/>
        </p:nvCxnSpPr>
        <p:spPr>
          <a:xfrm>
            <a:off x="6702173" y="4253937"/>
            <a:ext cx="1651985" cy="1190727"/>
          </a:xfrm>
          <a:prstGeom prst="bentConnector3">
            <a:avLst/>
          </a:prstGeom>
          <a:ln w="76200">
            <a:solidFill>
              <a:schemeClr val="accent3">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BC67FA89-9060-EFD0-B296-BDEBDA107D80}"/>
              </a:ext>
            </a:extLst>
          </p:cNvPr>
          <p:cNvCxnSpPr>
            <a:cxnSpLocks/>
          </p:cNvCxnSpPr>
          <p:nvPr/>
        </p:nvCxnSpPr>
        <p:spPr>
          <a:xfrm flipV="1">
            <a:off x="6702173" y="2871922"/>
            <a:ext cx="1554219" cy="904762"/>
          </a:xfrm>
          <a:prstGeom prst="bentConnector3">
            <a:avLst/>
          </a:prstGeom>
          <a:ln w="76200">
            <a:solidFill>
              <a:schemeClr val="accent3">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35B570FC-AF85-6D23-CBE6-95E342AD9048}"/>
              </a:ext>
            </a:extLst>
          </p:cNvPr>
          <p:cNvCxnSpPr>
            <a:cxnSpLocks/>
          </p:cNvCxnSpPr>
          <p:nvPr/>
        </p:nvCxnSpPr>
        <p:spPr>
          <a:xfrm>
            <a:off x="6415127" y="6085229"/>
            <a:ext cx="1841265" cy="8554"/>
          </a:xfrm>
          <a:prstGeom prst="straightConnector1">
            <a:avLst/>
          </a:prstGeom>
          <a:ln w="76200">
            <a:solidFill>
              <a:schemeClr val="accent3">
                <a:lumMod val="60000"/>
                <a:lumOff val="4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7A98748E-8463-5C1A-50AA-53EDEE7F66F6}"/>
              </a:ext>
            </a:extLst>
          </p:cNvPr>
          <p:cNvCxnSpPr>
            <a:cxnSpLocks/>
          </p:cNvCxnSpPr>
          <p:nvPr/>
        </p:nvCxnSpPr>
        <p:spPr>
          <a:xfrm>
            <a:off x="6930188" y="2011680"/>
            <a:ext cx="1326204" cy="0"/>
          </a:xfrm>
          <a:prstGeom prst="straightConnector1">
            <a:avLst/>
          </a:prstGeom>
          <a:ln w="76200">
            <a:solidFill>
              <a:schemeClr val="accent3">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Google Shape;487;p12">
            <a:extLst>
              <a:ext uri="{FF2B5EF4-FFF2-40B4-BE49-F238E27FC236}">
                <a16:creationId xmlns:a16="http://schemas.microsoft.com/office/drawing/2014/main" id="{F83BBA70-D0DD-54BD-5165-C2434B637671}"/>
              </a:ext>
            </a:extLst>
          </p:cNvPr>
          <p:cNvPicPr preferRelativeResize="0"/>
          <p:nvPr/>
        </p:nvPicPr>
        <p:blipFill rotWithShape="1">
          <a:blip r:embed="rId11">
            <a:alphaModFix/>
          </a:blip>
          <a:srcRect/>
          <a:stretch/>
        </p:blipFill>
        <p:spPr>
          <a:xfrm>
            <a:off x="5206017" y="4853928"/>
            <a:ext cx="852265" cy="852265"/>
          </a:xfrm>
          <a:prstGeom prst="rect">
            <a:avLst/>
          </a:prstGeom>
          <a:noFill/>
          <a:ln>
            <a:noFill/>
          </a:ln>
        </p:spPr>
      </p:pic>
      <p:pic>
        <p:nvPicPr>
          <p:cNvPr id="60" name="Google Shape;373;p9">
            <a:extLst>
              <a:ext uri="{FF2B5EF4-FFF2-40B4-BE49-F238E27FC236}">
                <a16:creationId xmlns:a16="http://schemas.microsoft.com/office/drawing/2014/main" id="{99D6C67B-D673-7FD2-07B5-639E460D0091}"/>
              </a:ext>
            </a:extLst>
          </p:cNvPr>
          <p:cNvPicPr preferRelativeResize="0"/>
          <p:nvPr/>
        </p:nvPicPr>
        <p:blipFill rotWithShape="1">
          <a:blip r:embed="rId12">
            <a:alphaModFix/>
          </a:blip>
          <a:srcRect/>
          <a:stretch/>
        </p:blipFill>
        <p:spPr>
          <a:xfrm>
            <a:off x="599350" y="2917435"/>
            <a:ext cx="1182463" cy="1182463"/>
          </a:xfrm>
          <a:prstGeom prst="rect">
            <a:avLst/>
          </a:prstGeom>
          <a:noFill/>
          <a:ln>
            <a:noFill/>
          </a:ln>
        </p:spPr>
      </p:pic>
      <p:cxnSp>
        <p:nvCxnSpPr>
          <p:cNvPr id="1024" name="直線單箭頭接點 1023">
            <a:extLst>
              <a:ext uri="{FF2B5EF4-FFF2-40B4-BE49-F238E27FC236}">
                <a16:creationId xmlns:a16="http://schemas.microsoft.com/office/drawing/2014/main" id="{C9B94A8C-18F2-8874-BA8C-A24DF6AD31D6}"/>
              </a:ext>
            </a:extLst>
          </p:cNvPr>
          <p:cNvCxnSpPr/>
          <p:nvPr/>
        </p:nvCxnSpPr>
        <p:spPr>
          <a:xfrm>
            <a:off x="2204184" y="3324303"/>
            <a:ext cx="606392" cy="0"/>
          </a:xfrm>
          <a:prstGeom prst="straightConnector1">
            <a:avLst/>
          </a:prstGeom>
          <a:ln w="76200">
            <a:solidFill>
              <a:schemeClr val="accent3">
                <a:lumMod val="60000"/>
                <a:lumOff val="4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線單箭頭接點 1027">
            <a:extLst>
              <a:ext uri="{FF2B5EF4-FFF2-40B4-BE49-F238E27FC236}">
                <a16:creationId xmlns:a16="http://schemas.microsoft.com/office/drawing/2014/main" id="{C073D0DF-CF2B-65FD-F321-9B6FAEF0C666}"/>
              </a:ext>
            </a:extLst>
          </p:cNvPr>
          <p:cNvCxnSpPr/>
          <p:nvPr/>
        </p:nvCxnSpPr>
        <p:spPr>
          <a:xfrm flipV="1">
            <a:off x="4744287" y="2069628"/>
            <a:ext cx="582794" cy="419906"/>
          </a:xfrm>
          <a:prstGeom prst="straightConnector1">
            <a:avLst/>
          </a:prstGeom>
          <a:ln w="76200">
            <a:solidFill>
              <a:schemeClr val="accent3">
                <a:lumMod val="60000"/>
                <a:lumOff val="4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線單箭頭接點 1034">
            <a:extLst>
              <a:ext uri="{FF2B5EF4-FFF2-40B4-BE49-F238E27FC236}">
                <a16:creationId xmlns:a16="http://schemas.microsoft.com/office/drawing/2014/main" id="{BDA60AE1-CC53-B627-443E-C9760BDA407A}"/>
              </a:ext>
            </a:extLst>
          </p:cNvPr>
          <p:cNvCxnSpPr>
            <a:cxnSpLocks/>
          </p:cNvCxnSpPr>
          <p:nvPr/>
        </p:nvCxnSpPr>
        <p:spPr>
          <a:xfrm>
            <a:off x="4601022" y="3041629"/>
            <a:ext cx="762615" cy="526991"/>
          </a:xfrm>
          <a:prstGeom prst="straightConnector1">
            <a:avLst/>
          </a:prstGeom>
          <a:ln w="76200">
            <a:solidFill>
              <a:schemeClr val="accent3">
                <a:lumMod val="60000"/>
                <a:lumOff val="40000"/>
                <a:alpha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9" name="Google Shape;380;p9">
            <a:extLst>
              <a:ext uri="{FF2B5EF4-FFF2-40B4-BE49-F238E27FC236}">
                <a16:creationId xmlns:a16="http://schemas.microsoft.com/office/drawing/2014/main" id="{E614A263-0166-3E7F-404A-F694173F2051}"/>
              </a:ext>
            </a:extLst>
          </p:cNvPr>
          <p:cNvPicPr preferRelativeResize="0"/>
          <p:nvPr/>
        </p:nvPicPr>
        <p:blipFill rotWithShape="1">
          <a:blip r:embed="rId13">
            <a:alphaModFix/>
          </a:blip>
          <a:srcRect/>
          <a:stretch/>
        </p:blipFill>
        <p:spPr>
          <a:xfrm>
            <a:off x="5074874" y="5669165"/>
            <a:ext cx="1109896" cy="832128"/>
          </a:xfrm>
          <a:prstGeom prst="rect">
            <a:avLst/>
          </a:prstGeom>
          <a:noFill/>
          <a:ln>
            <a:noFill/>
          </a:ln>
        </p:spPr>
      </p:pic>
      <p:sp>
        <p:nvSpPr>
          <p:cNvPr id="1042" name="文字方塊 1041">
            <a:extLst>
              <a:ext uri="{FF2B5EF4-FFF2-40B4-BE49-F238E27FC236}">
                <a16:creationId xmlns:a16="http://schemas.microsoft.com/office/drawing/2014/main" id="{FB0A07A7-3532-08DA-E580-55B156347485}"/>
              </a:ext>
            </a:extLst>
          </p:cNvPr>
          <p:cNvSpPr txBox="1"/>
          <p:nvPr/>
        </p:nvSpPr>
        <p:spPr>
          <a:xfrm>
            <a:off x="5377237" y="2562017"/>
            <a:ext cx="1651984" cy="400110"/>
          </a:xfrm>
          <a:prstGeom prst="rect">
            <a:avLst/>
          </a:prstGeom>
          <a:noFill/>
        </p:spPr>
        <p:txBody>
          <a:bodyPr wrap="square" rtlCol="0">
            <a:spAutoFit/>
          </a:bodyPr>
          <a:lstStyle/>
          <a:p>
            <a:pPr algn="ctr"/>
            <a:r>
              <a:rPr lang="en-US" altLang="zh-TW" sz="2000" dirty="0">
                <a:solidFill>
                  <a:schemeClr val="bg1"/>
                </a:solidFill>
                <a:latin typeface="Noto Sans TC Medium" panose="020B0200000000000000" pitchFamily="34" charset="-120"/>
                <a:ea typeface="Noto Sans TC Medium" panose="020B0200000000000000" pitchFamily="34" charset="-120"/>
              </a:rPr>
              <a:t>AI</a:t>
            </a:r>
            <a:r>
              <a:rPr lang="zh-TW" altLang="en-US" sz="2000" dirty="0">
                <a:solidFill>
                  <a:schemeClr val="bg1"/>
                </a:solidFill>
                <a:latin typeface="Noto Sans TC Medium" panose="020B0200000000000000" pitchFamily="34" charset="-120"/>
                <a:ea typeface="Noto Sans TC Medium" panose="020B0200000000000000" pitchFamily="34" charset="-120"/>
              </a:rPr>
              <a:t>模型辨識</a:t>
            </a:r>
          </a:p>
        </p:txBody>
      </p:sp>
      <p:sp>
        <p:nvSpPr>
          <p:cNvPr id="1043" name="文字方塊 1042">
            <a:extLst>
              <a:ext uri="{FF2B5EF4-FFF2-40B4-BE49-F238E27FC236}">
                <a16:creationId xmlns:a16="http://schemas.microsoft.com/office/drawing/2014/main" id="{3B6A6015-F0BE-D070-829C-177068849E15}"/>
              </a:ext>
            </a:extLst>
          </p:cNvPr>
          <p:cNvSpPr txBox="1"/>
          <p:nvPr/>
        </p:nvSpPr>
        <p:spPr>
          <a:xfrm>
            <a:off x="364589" y="4053882"/>
            <a:ext cx="1651984" cy="400110"/>
          </a:xfrm>
          <a:prstGeom prst="rect">
            <a:avLst/>
          </a:prstGeom>
          <a:noFill/>
        </p:spPr>
        <p:txBody>
          <a:bodyPr wrap="square" rtlCol="0">
            <a:spAutoFit/>
          </a:bodyPr>
          <a:lstStyle/>
          <a:p>
            <a:pPr algn="ctr"/>
            <a:r>
              <a:rPr lang="zh-TW" altLang="en-US" sz="2000" dirty="0">
                <a:solidFill>
                  <a:schemeClr val="bg1"/>
                </a:solidFill>
                <a:latin typeface="Noto Sans TC Medium" panose="020B0200000000000000" pitchFamily="34" charset="-120"/>
                <a:ea typeface="Noto Sans TC Medium" panose="020B0200000000000000" pitchFamily="34" charset="-120"/>
              </a:rPr>
              <a:t>使用者拍照</a:t>
            </a:r>
          </a:p>
        </p:txBody>
      </p:sp>
    </p:spTree>
    <p:extLst>
      <p:ext uri="{BB962C8B-B14F-4D97-AF65-F5344CB8AC3E}">
        <p14:creationId xmlns:p14="http://schemas.microsoft.com/office/powerpoint/2010/main" val="283442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0"/>
                                        </p:tgtEl>
                                      </p:cBhvr>
                                    </p:animEffect>
                                    <p:set>
                                      <p:cBhvr>
                                        <p:cTn id="12" dur="1" fill="hold">
                                          <p:stCondLst>
                                            <p:cond delay="50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9F63FFEA-A61B-82C2-11C0-DD3758485515}"/>
              </a:ext>
            </a:extLst>
          </p:cNvPr>
          <p:cNvGraphicFramePr>
            <a:graphicFrameLocks noGrp="1"/>
          </p:cNvGraphicFramePr>
          <p:nvPr>
            <p:ph idx="1"/>
            <p:extLst>
              <p:ext uri="{D42A27DB-BD31-4B8C-83A1-F6EECF244321}">
                <p14:modId xmlns:p14="http://schemas.microsoft.com/office/powerpoint/2010/main" val="2236576504"/>
              </p:ext>
            </p:extLst>
          </p:nvPr>
        </p:nvGraphicFramePr>
        <p:xfrm>
          <a:off x="371475" y="1871663"/>
          <a:ext cx="11315700" cy="4843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圖形 5" descr="智慧型手機">
            <a:extLst>
              <a:ext uri="{FF2B5EF4-FFF2-40B4-BE49-F238E27FC236}">
                <a16:creationId xmlns:a16="http://schemas.microsoft.com/office/drawing/2014/main" id="{4CBF0473-5774-F0AE-9865-8197B4809A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94" y="3115246"/>
            <a:ext cx="1541908" cy="1541908"/>
          </a:xfrm>
          <a:prstGeom prst="rect">
            <a:avLst/>
          </a:prstGeom>
        </p:spPr>
      </p:pic>
      <p:pic>
        <p:nvPicPr>
          <p:cNvPr id="7" name="圖形 6" descr="膠水">
            <a:extLst>
              <a:ext uri="{FF2B5EF4-FFF2-40B4-BE49-F238E27FC236}">
                <a16:creationId xmlns:a16="http://schemas.microsoft.com/office/drawing/2014/main" id="{7E30C2FD-838F-8443-7C62-AF505AD14A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9848" y="3429000"/>
            <a:ext cx="914400" cy="914400"/>
          </a:xfrm>
          <a:prstGeom prst="rect">
            <a:avLst/>
          </a:prstGeom>
        </p:spPr>
      </p:pic>
      <p:pic>
        <p:nvPicPr>
          <p:cNvPr id="8" name="圖形 7" descr="笑臉 (實心填滿)">
            <a:extLst>
              <a:ext uri="{FF2B5EF4-FFF2-40B4-BE49-F238E27FC236}">
                <a16:creationId xmlns:a16="http://schemas.microsoft.com/office/drawing/2014/main" id="{8407E7CA-8D10-1B33-0D5B-F01E136813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8177" y="3115246"/>
            <a:ext cx="568536" cy="568536"/>
          </a:xfrm>
          <a:prstGeom prst="rect">
            <a:avLst/>
          </a:prstGeom>
        </p:spPr>
      </p:pic>
      <p:pic>
        <p:nvPicPr>
          <p:cNvPr id="9" name="圖形 8" descr="無表情 (實心填滿)">
            <a:extLst>
              <a:ext uri="{FF2B5EF4-FFF2-40B4-BE49-F238E27FC236}">
                <a16:creationId xmlns:a16="http://schemas.microsoft.com/office/drawing/2014/main" id="{2B9A2865-17D2-928A-47E3-287E723B7B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30049" y="3115246"/>
            <a:ext cx="568536" cy="568536"/>
          </a:xfrm>
          <a:prstGeom prst="rect">
            <a:avLst/>
          </a:prstGeom>
        </p:spPr>
      </p:pic>
      <p:pic>
        <p:nvPicPr>
          <p:cNvPr id="10" name="圖形 9" descr="傷心的臉 (實心填滿)">
            <a:extLst>
              <a:ext uri="{FF2B5EF4-FFF2-40B4-BE49-F238E27FC236}">
                <a16:creationId xmlns:a16="http://schemas.microsoft.com/office/drawing/2014/main" id="{F40E0B35-BCB1-9BB3-C016-413B0C2772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91921" y="3101530"/>
            <a:ext cx="568536" cy="568536"/>
          </a:xfrm>
          <a:prstGeom prst="rect">
            <a:avLst/>
          </a:prstGeom>
        </p:spPr>
      </p:pic>
      <p:pic>
        <p:nvPicPr>
          <p:cNvPr id="11" name="圖形 10" descr="顧客評價">
            <a:extLst>
              <a:ext uri="{FF2B5EF4-FFF2-40B4-BE49-F238E27FC236}">
                <a16:creationId xmlns:a16="http://schemas.microsoft.com/office/drawing/2014/main" id="{DE6B2DD1-AC8A-D8B6-003F-8F601B20EFE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57117" y="3762648"/>
            <a:ext cx="914400" cy="914400"/>
          </a:xfrm>
          <a:prstGeom prst="rect">
            <a:avLst/>
          </a:prstGeom>
        </p:spPr>
      </p:pic>
      <p:pic>
        <p:nvPicPr>
          <p:cNvPr id="12" name="圖形 11" descr="購物袋">
            <a:extLst>
              <a:ext uri="{FF2B5EF4-FFF2-40B4-BE49-F238E27FC236}">
                <a16:creationId xmlns:a16="http://schemas.microsoft.com/office/drawing/2014/main" id="{F9376B50-C407-3881-CD35-3930080BE38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530804" y="3101530"/>
            <a:ext cx="914400" cy="914400"/>
          </a:xfrm>
          <a:prstGeom prst="rect">
            <a:avLst/>
          </a:prstGeom>
        </p:spPr>
      </p:pic>
      <p:pic>
        <p:nvPicPr>
          <p:cNvPr id="13" name="圖形 12" descr="購物車">
            <a:extLst>
              <a:ext uri="{FF2B5EF4-FFF2-40B4-BE49-F238E27FC236}">
                <a16:creationId xmlns:a16="http://schemas.microsoft.com/office/drawing/2014/main" id="{CD1A6E03-72E7-4D99-02F8-1986E87E083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16404" y="3836194"/>
            <a:ext cx="914400" cy="914400"/>
          </a:xfrm>
          <a:prstGeom prst="rect">
            <a:avLst/>
          </a:prstGeom>
        </p:spPr>
      </p:pic>
      <p:pic>
        <p:nvPicPr>
          <p:cNvPr id="14" name="圖形 13" descr="時鐘">
            <a:extLst>
              <a:ext uri="{FF2B5EF4-FFF2-40B4-BE49-F238E27FC236}">
                <a16:creationId xmlns:a16="http://schemas.microsoft.com/office/drawing/2014/main" id="{BA30FA58-DE78-A0AB-C540-E67A4229E0E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83643" y="3101530"/>
            <a:ext cx="914400" cy="914400"/>
          </a:xfrm>
          <a:prstGeom prst="rect">
            <a:avLst/>
          </a:prstGeom>
        </p:spPr>
      </p:pic>
      <p:pic>
        <p:nvPicPr>
          <p:cNvPr id="15" name="圖形 14" descr="撲滿">
            <a:extLst>
              <a:ext uri="{FF2B5EF4-FFF2-40B4-BE49-F238E27FC236}">
                <a16:creationId xmlns:a16="http://schemas.microsoft.com/office/drawing/2014/main" id="{ECE6657E-80B1-01DA-5F50-37CBCE693BF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669243" y="3849625"/>
            <a:ext cx="914400" cy="914400"/>
          </a:xfrm>
          <a:prstGeom prst="rect">
            <a:avLst/>
          </a:prstGeom>
        </p:spPr>
      </p:pic>
      <p:sp>
        <p:nvSpPr>
          <p:cNvPr id="5" name="文字方塊 4">
            <a:extLst>
              <a:ext uri="{FF2B5EF4-FFF2-40B4-BE49-F238E27FC236}">
                <a16:creationId xmlns:a16="http://schemas.microsoft.com/office/drawing/2014/main" id="{F933AB83-2FF6-0A13-C37E-A08373C28FBF}"/>
              </a:ext>
            </a:extLst>
          </p:cNvPr>
          <p:cNvSpPr txBox="1"/>
          <p:nvPr/>
        </p:nvSpPr>
        <p:spPr>
          <a:xfrm>
            <a:off x="422762" y="418874"/>
            <a:ext cx="3405099" cy="830997"/>
          </a:xfrm>
          <a:prstGeom prst="rect">
            <a:avLst/>
          </a:prstGeom>
          <a:noFill/>
        </p:spPr>
        <p:txBody>
          <a:bodyPr wrap="none" rtlCol="0">
            <a:spAutoFit/>
          </a:bodyPr>
          <a:lstStyle/>
          <a:p>
            <a:r>
              <a:rPr lang="zh-TW" altLang="en-US" sz="4800" dirty="0">
                <a:latin typeface="Noto Sans TC Black" panose="020B0200000000000000" pitchFamily="34" charset="-120"/>
                <a:ea typeface="Noto Sans TC Black" panose="020B0200000000000000" pitchFamily="34" charset="-120"/>
              </a:rPr>
              <a:t>呈現 </a:t>
            </a:r>
            <a:r>
              <a:rPr lang="en-US" altLang="zh-TW" sz="4800" dirty="0">
                <a:latin typeface="Noto Sans TC Black" panose="020B0200000000000000" pitchFamily="34" charset="-120"/>
                <a:ea typeface="Noto Sans TC Black" panose="020B0200000000000000" pitchFamily="34" charset="-120"/>
              </a:rPr>
              <a:t>&amp;</a:t>
            </a:r>
            <a:r>
              <a:rPr lang="zh-TW" altLang="en-US" sz="4800" dirty="0">
                <a:latin typeface="Noto Sans TC Black" panose="020B0200000000000000" pitchFamily="34" charset="-120"/>
                <a:ea typeface="Noto Sans TC Black" panose="020B0200000000000000" pitchFamily="34" charset="-120"/>
              </a:rPr>
              <a:t> 成效</a:t>
            </a:r>
          </a:p>
        </p:txBody>
      </p:sp>
    </p:spTree>
    <p:extLst>
      <p:ext uri="{BB962C8B-B14F-4D97-AF65-F5344CB8AC3E}">
        <p14:creationId xmlns:p14="http://schemas.microsoft.com/office/powerpoint/2010/main" val="234490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5B930B-6912-D192-E076-398F53B64021}"/>
              </a:ext>
            </a:extLst>
          </p:cNvPr>
          <p:cNvSpPr>
            <a:spLocks noGrp="1"/>
          </p:cNvSpPr>
          <p:nvPr>
            <p:ph type="title"/>
          </p:nvPr>
        </p:nvSpPr>
        <p:spPr>
          <a:xfrm>
            <a:off x="455612" y="0"/>
            <a:ext cx="8534400" cy="1507067"/>
          </a:xfrm>
        </p:spPr>
        <p:txBody>
          <a:bodyPr>
            <a:normAutofit/>
          </a:bodyPr>
          <a:lstStyle/>
          <a:p>
            <a:r>
              <a:rPr kumimoji="1" lang="zh-TW" altLang="en-US" sz="4800" dirty="0">
                <a:latin typeface="Noto Sans TC Black" panose="020B0200000000000000" pitchFamily="34" charset="-120"/>
                <a:ea typeface="Noto Sans TC Black" panose="020B0200000000000000" pitchFamily="34" charset="-120"/>
              </a:rPr>
              <a:t>預期風險 </a:t>
            </a:r>
            <a:r>
              <a:rPr kumimoji="1" lang="en-US" altLang="zh-TW" sz="4800" dirty="0">
                <a:latin typeface="Noto Sans TC Black" panose="020B0200000000000000" pitchFamily="34" charset="-120"/>
                <a:ea typeface="Noto Sans TC Black" panose="020B0200000000000000" pitchFamily="34" charset="-120"/>
              </a:rPr>
              <a:t>&amp;</a:t>
            </a:r>
            <a:r>
              <a:rPr kumimoji="1" lang="zh-TW" altLang="en-US" sz="4800" dirty="0">
                <a:latin typeface="Noto Sans TC Black" panose="020B0200000000000000" pitchFamily="34" charset="-120"/>
                <a:ea typeface="Noto Sans TC Black" panose="020B0200000000000000" pitchFamily="34" charset="-120"/>
              </a:rPr>
              <a:t> 解決方案</a:t>
            </a:r>
          </a:p>
        </p:txBody>
      </p:sp>
      <p:sp>
        <p:nvSpPr>
          <p:cNvPr id="3" name="內容版面配置區 2">
            <a:extLst>
              <a:ext uri="{FF2B5EF4-FFF2-40B4-BE49-F238E27FC236}">
                <a16:creationId xmlns:a16="http://schemas.microsoft.com/office/drawing/2014/main" id="{5C450181-D696-25B2-DE70-7835128DAE32}"/>
              </a:ext>
            </a:extLst>
          </p:cNvPr>
          <p:cNvSpPr>
            <a:spLocks noGrp="1"/>
          </p:cNvSpPr>
          <p:nvPr>
            <p:ph idx="1"/>
          </p:nvPr>
        </p:nvSpPr>
        <p:spPr>
          <a:xfrm>
            <a:off x="455612" y="2324100"/>
            <a:ext cx="8534400" cy="3615267"/>
          </a:xfrm>
        </p:spPr>
        <p:txBody>
          <a:bodyPr>
            <a:normAutofit/>
          </a:bodyPr>
          <a:lstStyle/>
          <a:p>
            <a:r>
              <a:rPr kumimoji="1" lang="zh-TW" altLang="en-US" sz="2400" dirty="0">
                <a:solidFill>
                  <a:schemeClr val="tx1"/>
                </a:solidFill>
                <a:latin typeface="Noto Sans TC Medium" panose="020B0200000000000000" pitchFamily="34" charset="-120"/>
                <a:ea typeface="Noto Sans TC Medium" panose="020B0200000000000000" pitchFamily="34" charset="-120"/>
              </a:rPr>
              <a:t>種類多</a:t>
            </a:r>
            <a:r>
              <a:rPr kumimoji="1" lang="en-US" altLang="zh-TW" sz="2400" dirty="0">
                <a:solidFill>
                  <a:schemeClr val="tx1"/>
                </a:solidFill>
                <a:latin typeface="Noto Sans TC Medium" panose="020B0200000000000000" pitchFamily="34" charset="-120"/>
                <a:ea typeface="Noto Sans TC Medium" panose="020B0200000000000000" pitchFamily="34" charset="-120"/>
              </a:rPr>
              <a:t>(</a:t>
            </a:r>
            <a:r>
              <a:rPr kumimoji="1" lang="zh-TW" altLang="en-US" sz="2400" dirty="0">
                <a:solidFill>
                  <a:schemeClr val="tx1"/>
                </a:solidFill>
                <a:latin typeface="Noto Sans TC Medium" panose="020B0200000000000000" pitchFamily="34" charset="-120"/>
                <a:ea typeface="Noto Sans TC Medium" panose="020B0200000000000000" pitchFamily="34" charset="-120"/>
              </a:rPr>
              <a:t>需篩選</a:t>
            </a:r>
            <a:r>
              <a:rPr kumimoji="1" lang="en-US" altLang="zh-TW" sz="2400" dirty="0">
                <a:solidFill>
                  <a:schemeClr val="tx1"/>
                </a:solidFill>
                <a:latin typeface="Noto Sans TC Medium" panose="020B0200000000000000" pitchFamily="34" charset="-120"/>
                <a:ea typeface="Noto Sans TC Medium" panose="020B0200000000000000" pitchFamily="34" charset="-120"/>
              </a:rPr>
              <a:t>)</a:t>
            </a:r>
          </a:p>
          <a:p>
            <a:pPr marL="0" indent="0">
              <a:buNone/>
            </a:pPr>
            <a:r>
              <a:rPr kumimoji="1" lang="zh-TW" altLang="en-US" sz="2400" dirty="0">
                <a:solidFill>
                  <a:schemeClr val="tx1"/>
                </a:solidFill>
                <a:latin typeface="Noto Sans TC Medium" panose="020B0200000000000000" pitchFamily="34" charset="-120"/>
                <a:ea typeface="Noto Sans TC Medium" panose="020B0200000000000000" pitchFamily="34" charset="-120"/>
              </a:rPr>
              <a:t>   例如：膚質、質地、功能</a:t>
            </a:r>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r>
              <a:rPr kumimoji="1" lang="zh-TW" altLang="en-US" sz="2400" dirty="0">
                <a:solidFill>
                  <a:schemeClr val="tx1"/>
                </a:solidFill>
                <a:latin typeface="Noto Sans TC Medium" panose="020B0200000000000000" pitchFamily="34" charset="-120"/>
                <a:ea typeface="Noto Sans TC Medium" panose="020B0200000000000000" pitchFamily="34" charset="-120"/>
              </a:rPr>
              <a:t>辨識精準度</a:t>
            </a:r>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pPr marL="0" indent="0">
              <a:buNone/>
            </a:pPr>
            <a:r>
              <a:rPr kumimoji="1" lang="zh-TW" altLang="en-US" sz="2400" dirty="0">
                <a:solidFill>
                  <a:schemeClr val="tx1"/>
                </a:solidFill>
                <a:latin typeface="Noto Sans TC Medium" panose="020B0200000000000000" pitchFamily="34" charset="-120"/>
                <a:ea typeface="Noto Sans TC Medium" panose="020B0200000000000000" pitchFamily="34" charset="-120"/>
              </a:rPr>
              <a:t>   如：顏色、外觀</a:t>
            </a:r>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endParaRPr kumimoji="1" lang="en-US" altLang="zh-TW" sz="2400" dirty="0">
              <a:solidFill>
                <a:schemeClr val="tx1"/>
              </a:solidFill>
              <a:latin typeface="Noto Sans TC Medium" panose="020B0200000000000000" pitchFamily="34" charset="-120"/>
              <a:ea typeface="Noto Sans TC Medium" panose="020B0200000000000000" pitchFamily="34" charset="-120"/>
            </a:endParaRPr>
          </a:p>
          <a:p>
            <a:pPr marL="0" indent="0">
              <a:buNone/>
            </a:pPr>
            <a:endParaRPr kumimoji="1" lang="zh-TW" altLang="en-US" sz="2400" dirty="0">
              <a:solidFill>
                <a:schemeClr val="tx1"/>
              </a:solidFill>
              <a:latin typeface="Noto Sans TC Medium" panose="020B0200000000000000" pitchFamily="34" charset="-120"/>
              <a:ea typeface="Noto Sans TC Medium" panose="020B0200000000000000" pitchFamily="34" charset="-120"/>
            </a:endParaRPr>
          </a:p>
        </p:txBody>
      </p:sp>
      <p:pic>
        <p:nvPicPr>
          <p:cNvPr id="4" name="圖片 3">
            <a:extLst>
              <a:ext uri="{FF2B5EF4-FFF2-40B4-BE49-F238E27FC236}">
                <a16:creationId xmlns:a16="http://schemas.microsoft.com/office/drawing/2014/main" id="{7A2E1F5F-9817-4210-2E12-BCBF40734B41}"/>
              </a:ext>
            </a:extLst>
          </p:cNvPr>
          <p:cNvPicPr>
            <a:picLocks noChangeAspect="1"/>
          </p:cNvPicPr>
          <p:nvPr/>
        </p:nvPicPr>
        <p:blipFill rotWithShape="1">
          <a:blip r:embed="rId2"/>
          <a:srcRect b="29588"/>
          <a:stretch/>
        </p:blipFill>
        <p:spPr>
          <a:xfrm>
            <a:off x="3830772" y="3183712"/>
            <a:ext cx="7772400" cy="3077388"/>
          </a:xfrm>
          <a:prstGeom prst="rect">
            <a:avLst/>
          </a:prstGeom>
        </p:spPr>
      </p:pic>
    </p:spTree>
    <p:extLst>
      <p:ext uri="{BB962C8B-B14F-4D97-AF65-F5344CB8AC3E}">
        <p14:creationId xmlns:p14="http://schemas.microsoft.com/office/powerpoint/2010/main" val="305960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47743-602C-5FFD-6C55-5B56C0445A35}"/>
              </a:ext>
            </a:extLst>
          </p:cNvPr>
          <p:cNvSpPr>
            <a:spLocks noGrp="1"/>
          </p:cNvSpPr>
          <p:nvPr>
            <p:ph type="title"/>
          </p:nvPr>
        </p:nvSpPr>
        <p:spPr>
          <a:xfrm>
            <a:off x="322262" y="0"/>
            <a:ext cx="8534400" cy="1507067"/>
          </a:xfrm>
        </p:spPr>
        <p:txBody>
          <a:bodyPr>
            <a:normAutofit/>
          </a:bodyPr>
          <a:lstStyle/>
          <a:p>
            <a:r>
              <a:rPr kumimoji="1" lang="zh-TW" altLang="en-US" sz="4000" dirty="0">
                <a:latin typeface="Noto Sans TC Black" panose="020B0200000000000000" pitchFamily="34" charset="-120"/>
                <a:ea typeface="Noto Sans TC Black" panose="020B0200000000000000" pitchFamily="34" charset="-120"/>
              </a:rPr>
              <a:t>分工</a:t>
            </a:r>
          </a:p>
        </p:txBody>
      </p:sp>
      <p:graphicFrame>
        <p:nvGraphicFramePr>
          <p:cNvPr id="4" name="內容版面配置區 3">
            <a:extLst>
              <a:ext uri="{FF2B5EF4-FFF2-40B4-BE49-F238E27FC236}">
                <a16:creationId xmlns:a16="http://schemas.microsoft.com/office/drawing/2014/main" id="{EFEEC764-293B-5CFE-5C60-81C6E3E9E674}"/>
              </a:ext>
            </a:extLst>
          </p:cNvPr>
          <p:cNvGraphicFramePr>
            <a:graphicFrameLocks noGrp="1"/>
          </p:cNvGraphicFramePr>
          <p:nvPr>
            <p:ph idx="1"/>
            <p:extLst>
              <p:ext uri="{D42A27DB-BD31-4B8C-83A1-F6EECF244321}">
                <p14:modId xmlns:p14="http://schemas.microsoft.com/office/powerpoint/2010/main" val="1412134486"/>
              </p:ext>
            </p:extLst>
          </p:nvPr>
        </p:nvGraphicFramePr>
        <p:xfrm>
          <a:off x="895149" y="2032000"/>
          <a:ext cx="10655166" cy="3935657"/>
        </p:xfrm>
        <a:graphic>
          <a:graphicData uri="http://schemas.openxmlformats.org/drawingml/2006/table">
            <a:tbl>
              <a:tblPr firstCol="1">
                <a:tableStyleId>{5C22544A-7EE6-4342-B048-85BDC9FD1C3A}</a:tableStyleId>
              </a:tblPr>
              <a:tblGrid>
                <a:gridCol w="1775861">
                  <a:extLst>
                    <a:ext uri="{9D8B030D-6E8A-4147-A177-3AD203B41FA5}">
                      <a16:colId xmlns:a16="http://schemas.microsoft.com/office/drawing/2014/main" val="2777565863"/>
                    </a:ext>
                  </a:extLst>
                </a:gridCol>
                <a:gridCol w="2067212">
                  <a:extLst>
                    <a:ext uri="{9D8B030D-6E8A-4147-A177-3AD203B41FA5}">
                      <a16:colId xmlns:a16="http://schemas.microsoft.com/office/drawing/2014/main" val="838617408"/>
                    </a:ext>
                  </a:extLst>
                </a:gridCol>
                <a:gridCol w="1484510">
                  <a:extLst>
                    <a:ext uri="{9D8B030D-6E8A-4147-A177-3AD203B41FA5}">
                      <a16:colId xmlns:a16="http://schemas.microsoft.com/office/drawing/2014/main" val="265104484"/>
                    </a:ext>
                  </a:extLst>
                </a:gridCol>
                <a:gridCol w="1775861">
                  <a:extLst>
                    <a:ext uri="{9D8B030D-6E8A-4147-A177-3AD203B41FA5}">
                      <a16:colId xmlns:a16="http://schemas.microsoft.com/office/drawing/2014/main" val="1062663960"/>
                    </a:ext>
                  </a:extLst>
                </a:gridCol>
                <a:gridCol w="1775861">
                  <a:extLst>
                    <a:ext uri="{9D8B030D-6E8A-4147-A177-3AD203B41FA5}">
                      <a16:colId xmlns:a16="http://schemas.microsoft.com/office/drawing/2014/main" val="1525129201"/>
                    </a:ext>
                  </a:extLst>
                </a:gridCol>
                <a:gridCol w="1775861">
                  <a:extLst>
                    <a:ext uri="{9D8B030D-6E8A-4147-A177-3AD203B41FA5}">
                      <a16:colId xmlns:a16="http://schemas.microsoft.com/office/drawing/2014/main" val="3729459339"/>
                    </a:ext>
                  </a:extLst>
                </a:gridCol>
              </a:tblGrid>
              <a:tr h="946032">
                <a:tc>
                  <a:txBody>
                    <a:bodyPr/>
                    <a:lstStyle/>
                    <a:p>
                      <a:pPr algn="ctr" rtl="0" fontAlgn="b"/>
                      <a:r>
                        <a:rPr lang="zh-TW" altLang="en-US" dirty="0">
                          <a:effectLst/>
                        </a:rPr>
                        <a:t>姓名</a:t>
                      </a:r>
                      <a:r>
                        <a:rPr lang="en-US" altLang="zh-TW" dirty="0">
                          <a:effectLst/>
                        </a:rPr>
                        <a:t>/</a:t>
                      </a:r>
                      <a:r>
                        <a:rPr lang="zh-TW" altLang="en-US" dirty="0">
                          <a:effectLst/>
                        </a:rPr>
                        <a:t>分工</a:t>
                      </a:r>
                    </a:p>
                  </a:txBody>
                  <a:tcPr marL="24245" marR="24245" marT="19050" marB="19050" anchor="b"/>
                </a:tc>
                <a:tc>
                  <a:txBody>
                    <a:bodyPr/>
                    <a:lstStyle/>
                    <a:p>
                      <a:pPr algn="ctr" rtl="0" fontAlgn="b"/>
                      <a:r>
                        <a:rPr lang="zh-TW" altLang="en-US" dirty="0">
                          <a:effectLst/>
                        </a:rPr>
                        <a:t>爬蟲</a:t>
                      </a:r>
                      <a:r>
                        <a:rPr lang="en-US" altLang="zh-TW" dirty="0">
                          <a:effectLst/>
                        </a:rPr>
                        <a:t>/</a:t>
                      </a:r>
                      <a:r>
                        <a:rPr lang="zh-TW" altLang="en-US" dirty="0">
                          <a:effectLst/>
                        </a:rPr>
                        <a:t>樣本蒐集</a:t>
                      </a:r>
                    </a:p>
                  </a:txBody>
                  <a:tcPr marL="24245" marR="24245" marT="19050" marB="19050" anchor="b"/>
                </a:tc>
                <a:tc>
                  <a:txBody>
                    <a:bodyPr/>
                    <a:lstStyle/>
                    <a:p>
                      <a:pPr algn="ctr" rtl="0" fontAlgn="b"/>
                      <a:r>
                        <a:rPr lang="zh-TW" altLang="en-US" dirty="0">
                          <a:effectLst/>
                        </a:rPr>
                        <a:t>資料處理</a:t>
                      </a:r>
                    </a:p>
                  </a:txBody>
                  <a:tcPr marL="24245" marR="24245" marT="19050" marB="19050" anchor="b"/>
                </a:tc>
                <a:tc>
                  <a:txBody>
                    <a:bodyPr/>
                    <a:lstStyle/>
                    <a:p>
                      <a:pPr algn="ctr" rtl="0" fontAlgn="b"/>
                      <a:r>
                        <a:rPr lang="en" dirty="0">
                          <a:effectLst/>
                        </a:rPr>
                        <a:t>AI</a:t>
                      </a:r>
                      <a:r>
                        <a:rPr lang="zh-TW" altLang="en-US" dirty="0">
                          <a:effectLst/>
                        </a:rPr>
                        <a:t>模型</a:t>
                      </a:r>
                    </a:p>
                  </a:txBody>
                  <a:tcPr marL="24245" marR="24245" marT="19050" marB="19050" anchor="b"/>
                </a:tc>
                <a:tc>
                  <a:txBody>
                    <a:bodyPr/>
                    <a:lstStyle/>
                    <a:p>
                      <a:pPr algn="ctr" rtl="0" fontAlgn="b"/>
                      <a:r>
                        <a:rPr lang="en" dirty="0">
                          <a:effectLst/>
                        </a:rPr>
                        <a:t>Cloud</a:t>
                      </a:r>
                    </a:p>
                  </a:txBody>
                  <a:tcPr marL="24245" marR="24245" marT="19050" marB="19050" anchor="b"/>
                </a:tc>
                <a:tc>
                  <a:txBody>
                    <a:bodyPr/>
                    <a:lstStyle/>
                    <a:p>
                      <a:pPr algn="ctr" rtl="0" fontAlgn="b"/>
                      <a:r>
                        <a:rPr lang="en" dirty="0">
                          <a:effectLst/>
                        </a:rPr>
                        <a:t>Line </a:t>
                      </a:r>
                      <a:r>
                        <a:rPr lang="en" dirty="0" err="1">
                          <a:effectLst/>
                        </a:rPr>
                        <a:t>ChatBot</a:t>
                      </a:r>
                      <a:endParaRPr lang="en" dirty="0">
                        <a:effectLst/>
                      </a:endParaRPr>
                    </a:p>
                  </a:txBody>
                  <a:tcPr marL="24245" marR="24245" marT="19050" marB="19050" anchor="b"/>
                </a:tc>
                <a:extLst>
                  <a:ext uri="{0D108BD9-81ED-4DB2-BD59-A6C34878D82A}">
                    <a16:rowId xmlns:a16="http://schemas.microsoft.com/office/drawing/2014/main" val="610705703"/>
                  </a:ext>
                </a:extLst>
              </a:tr>
              <a:tr h="597925">
                <a:tc>
                  <a:txBody>
                    <a:bodyPr/>
                    <a:lstStyle/>
                    <a:p>
                      <a:pPr algn="ctr" rtl="0" fontAlgn="b"/>
                      <a:r>
                        <a:rPr lang="zh-TW" altLang="en-US" dirty="0">
                          <a:effectLst/>
                        </a:rPr>
                        <a:t>林少騫</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extLst>
                  <a:ext uri="{0D108BD9-81ED-4DB2-BD59-A6C34878D82A}">
                    <a16:rowId xmlns:a16="http://schemas.microsoft.com/office/drawing/2014/main" val="2741995346"/>
                  </a:ext>
                </a:extLst>
              </a:tr>
              <a:tr h="597925">
                <a:tc>
                  <a:txBody>
                    <a:bodyPr/>
                    <a:lstStyle/>
                    <a:p>
                      <a:pPr algn="ctr" rtl="0" fontAlgn="b"/>
                      <a:r>
                        <a:rPr lang="zh-TW" altLang="en-US" dirty="0">
                          <a:effectLst/>
                        </a:rPr>
                        <a:t>李家碩</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extLst>
                  <a:ext uri="{0D108BD9-81ED-4DB2-BD59-A6C34878D82A}">
                    <a16:rowId xmlns:a16="http://schemas.microsoft.com/office/drawing/2014/main" val="1897944031"/>
                  </a:ext>
                </a:extLst>
              </a:tr>
              <a:tr h="597925">
                <a:tc>
                  <a:txBody>
                    <a:bodyPr/>
                    <a:lstStyle/>
                    <a:p>
                      <a:pPr algn="ctr" rtl="0" fontAlgn="b"/>
                      <a:r>
                        <a:rPr lang="zh-TW" altLang="en-US">
                          <a:effectLst/>
                        </a:rPr>
                        <a:t>陳兆緯</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endParaRPr lang="zh-TW" altLang="en-US">
                        <a:effectLst/>
                      </a:endParaRPr>
                    </a:p>
                  </a:txBody>
                  <a:tcPr marL="24245" marR="24245" marT="19050" marB="19050" anchor="b"/>
                </a:tc>
                <a:extLst>
                  <a:ext uri="{0D108BD9-81ED-4DB2-BD59-A6C34878D82A}">
                    <a16:rowId xmlns:a16="http://schemas.microsoft.com/office/drawing/2014/main" val="1023297906"/>
                  </a:ext>
                </a:extLst>
              </a:tr>
              <a:tr h="597925">
                <a:tc>
                  <a:txBody>
                    <a:bodyPr/>
                    <a:lstStyle/>
                    <a:p>
                      <a:pPr algn="ctr" rtl="0" fontAlgn="b"/>
                      <a:r>
                        <a:rPr lang="zh-TW" altLang="en-US" dirty="0">
                          <a:effectLst/>
                        </a:rPr>
                        <a:t>朱子文</a:t>
                      </a:r>
                    </a:p>
                  </a:txBody>
                  <a:tcPr marL="24245" marR="24245" marT="19050" marB="19050" anchor="b"/>
                </a:tc>
                <a:tc>
                  <a:txBody>
                    <a:bodyPr/>
                    <a:lstStyle/>
                    <a:p>
                      <a:pPr algn="ctr" rtl="0" fontAlgn="b"/>
                      <a:r>
                        <a:rPr lang="en" dirty="0">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endParaRPr lang="zh-TW" altLang="en-US">
                        <a:effectLst/>
                      </a:endParaRPr>
                    </a:p>
                  </a:txBody>
                  <a:tcPr marL="24245" marR="24245" marT="19050" marB="19050" anchor="b"/>
                </a:tc>
                <a:extLst>
                  <a:ext uri="{0D108BD9-81ED-4DB2-BD59-A6C34878D82A}">
                    <a16:rowId xmlns:a16="http://schemas.microsoft.com/office/drawing/2014/main" val="2990612803"/>
                  </a:ext>
                </a:extLst>
              </a:tr>
              <a:tr h="597925">
                <a:tc>
                  <a:txBody>
                    <a:bodyPr/>
                    <a:lstStyle/>
                    <a:p>
                      <a:pPr algn="ctr" rtl="0" fontAlgn="b"/>
                      <a:r>
                        <a:rPr lang="zh-TW" altLang="en-US">
                          <a:effectLst/>
                        </a:rPr>
                        <a:t>廖珉</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r>
                        <a:rPr lang="en" dirty="0">
                          <a:effectLst/>
                        </a:rPr>
                        <a:t>v</a:t>
                      </a:r>
                    </a:p>
                  </a:txBody>
                  <a:tcPr marL="24245" marR="24245" marT="19050" marB="19050" anchor="b"/>
                </a:tc>
                <a:tc>
                  <a:txBody>
                    <a:bodyPr/>
                    <a:lstStyle/>
                    <a:p>
                      <a:pPr algn="ctr" rtl="0" fontAlgn="b"/>
                      <a:r>
                        <a:rPr lang="en">
                          <a:effectLst/>
                        </a:rPr>
                        <a:t>v</a:t>
                      </a:r>
                    </a:p>
                  </a:txBody>
                  <a:tcPr marL="24245" marR="24245" marT="19050" marB="19050" anchor="b"/>
                </a:tc>
                <a:tc>
                  <a:txBody>
                    <a:bodyPr/>
                    <a:lstStyle/>
                    <a:p>
                      <a:pPr algn="ctr" rtl="0" fontAlgn="b"/>
                      <a:endParaRPr lang="zh-TW" altLang="en-US">
                        <a:effectLst/>
                      </a:endParaRPr>
                    </a:p>
                  </a:txBody>
                  <a:tcPr marL="24245" marR="24245" marT="19050" marB="19050" anchor="b"/>
                </a:tc>
                <a:tc>
                  <a:txBody>
                    <a:bodyPr/>
                    <a:lstStyle/>
                    <a:p>
                      <a:pPr algn="ctr" rtl="0" fontAlgn="b"/>
                      <a:r>
                        <a:rPr lang="en" dirty="0">
                          <a:effectLst/>
                        </a:rPr>
                        <a:t>v</a:t>
                      </a:r>
                    </a:p>
                  </a:txBody>
                  <a:tcPr marL="24245" marR="24245" marT="19050" marB="19050" anchor="b"/>
                </a:tc>
                <a:extLst>
                  <a:ext uri="{0D108BD9-81ED-4DB2-BD59-A6C34878D82A}">
                    <a16:rowId xmlns:a16="http://schemas.microsoft.com/office/drawing/2014/main" val="1625757592"/>
                  </a:ext>
                </a:extLst>
              </a:tr>
            </a:tbl>
          </a:graphicData>
        </a:graphic>
      </p:graphicFrame>
    </p:spTree>
    <p:extLst>
      <p:ext uri="{BB962C8B-B14F-4D97-AF65-F5344CB8AC3E}">
        <p14:creationId xmlns:p14="http://schemas.microsoft.com/office/powerpoint/2010/main" val="233123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BBB5CE-F302-D821-60F0-29B5415C79AD}"/>
              </a:ext>
            </a:extLst>
          </p:cNvPr>
          <p:cNvSpPr>
            <a:spLocks noGrp="1"/>
          </p:cNvSpPr>
          <p:nvPr>
            <p:ph type="title"/>
          </p:nvPr>
        </p:nvSpPr>
        <p:spPr>
          <a:xfrm>
            <a:off x="1790700" y="2535428"/>
            <a:ext cx="10058400" cy="1609344"/>
          </a:xfrm>
          <a:noFill/>
        </p:spPr>
        <p:txBody>
          <a:bodyPr>
            <a:normAutofit/>
          </a:bodyPr>
          <a:lstStyle/>
          <a:p>
            <a:r>
              <a:rPr kumimoji="1" lang="en-US" altLang="zh-TW" sz="4000" dirty="0">
                <a:latin typeface="Century Gothic (本文)"/>
                <a:cs typeface="Rajdhani" panose="02020500000000000000" charset="0"/>
              </a:rPr>
              <a:t>Thank you for your listening</a:t>
            </a:r>
            <a:endParaRPr kumimoji="1" lang="zh-TW" altLang="en-US" sz="4000" dirty="0">
              <a:latin typeface="Century Gothic (本文)"/>
              <a:cs typeface="Rajdhani" panose="02020500000000000000" charset="0"/>
            </a:endParaRPr>
          </a:p>
        </p:txBody>
      </p:sp>
    </p:spTree>
    <p:extLst>
      <p:ext uri="{BB962C8B-B14F-4D97-AF65-F5344CB8AC3E}">
        <p14:creationId xmlns:p14="http://schemas.microsoft.com/office/powerpoint/2010/main" val="1303578523"/>
      </p:ext>
    </p:extLst>
  </p:cSld>
  <p:clrMapOvr>
    <a:masterClrMapping/>
  </p:clrMapOvr>
</p:sld>
</file>

<file path=ppt/theme/theme1.xml><?xml version="1.0" encoding="utf-8"?>
<a:theme xmlns:a="http://schemas.openxmlformats.org/drawingml/2006/main" name="切割線">
  <a:themeElements>
    <a:clrScheme name="切割線">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割線">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割線">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488</TotalTime>
  <Words>278</Words>
  <Application>Microsoft Office PowerPoint</Application>
  <PresentationFormat>寬螢幕</PresentationFormat>
  <Paragraphs>77</Paragraphs>
  <Slides>9</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vt:i4>
      </vt:variant>
    </vt:vector>
  </HeadingPairs>
  <TitlesOfParts>
    <vt:vector size="16" baseType="lpstr">
      <vt:lpstr>Century Gothic (本文)</vt:lpstr>
      <vt:lpstr>Noto Sans TC Black</vt:lpstr>
      <vt:lpstr>Noto Sans TC Medium</vt:lpstr>
      <vt:lpstr>Cascadia Code</vt:lpstr>
      <vt:lpstr>Century Gothic</vt:lpstr>
      <vt:lpstr>Wingdings 3</vt:lpstr>
      <vt:lpstr>切割線</vt:lpstr>
      <vt:lpstr>來自未來的顏面助手            AI幫你選完美洗面乳!</vt:lpstr>
      <vt:lpstr>大綱(目錄)</vt:lpstr>
      <vt:lpstr>動機&amp;目的</vt:lpstr>
      <vt:lpstr>資料流程</vt:lpstr>
      <vt:lpstr>技術應用</vt:lpstr>
      <vt:lpstr>PowerPoint 簡報</vt:lpstr>
      <vt:lpstr>預期風險 &amp; 解決方案</vt:lpstr>
      <vt:lpstr>分工</vt:lpstr>
      <vt:lpstr>Thank you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來自未来的顏面助手：AI幫你選完美洗面乳!</dc:title>
  <dc:creator>Microsoft Office User</dc:creator>
  <cp:lastModifiedBy>子文 朱</cp:lastModifiedBy>
  <cp:revision>7</cp:revision>
  <dcterms:created xsi:type="dcterms:W3CDTF">2024-01-13T13:07:47Z</dcterms:created>
  <dcterms:modified xsi:type="dcterms:W3CDTF">2024-01-15T03:26:44Z</dcterms:modified>
</cp:coreProperties>
</file>